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92" r:id="rId3"/>
    <p:sldMasterId id="2147483704" r:id="rId4"/>
  </p:sldMasterIdLst>
  <p:notesMasterIdLst>
    <p:notesMasterId r:id="rId41"/>
  </p:notesMasterIdLst>
  <p:sldIdLst>
    <p:sldId id="257" r:id="rId5"/>
    <p:sldId id="267" r:id="rId6"/>
    <p:sldId id="355" r:id="rId7"/>
    <p:sldId id="354" r:id="rId8"/>
    <p:sldId id="374" r:id="rId9"/>
    <p:sldId id="260" r:id="rId10"/>
    <p:sldId id="323" r:id="rId11"/>
    <p:sldId id="308" r:id="rId12"/>
    <p:sldId id="282" r:id="rId13"/>
    <p:sldId id="388" r:id="rId14"/>
    <p:sldId id="387" r:id="rId15"/>
    <p:sldId id="386" r:id="rId16"/>
    <p:sldId id="360" r:id="rId17"/>
    <p:sldId id="312" r:id="rId18"/>
    <p:sldId id="262" r:id="rId19"/>
    <p:sldId id="361" r:id="rId20"/>
    <p:sldId id="322" r:id="rId21"/>
    <p:sldId id="363" r:id="rId22"/>
    <p:sldId id="364" r:id="rId23"/>
    <p:sldId id="365" r:id="rId24"/>
    <p:sldId id="367" r:id="rId25"/>
    <p:sldId id="368" r:id="rId26"/>
    <p:sldId id="369" r:id="rId27"/>
    <p:sldId id="370" r:id="rId28"/>
    <p:sldId id="371" r:id="rId29"/>
    <p:sldId id="359" r:id="rId30"/>
    <p:sldId id="261" r:id="rId31"/>
    <p:sldId id="280" r:id="rId32"/>
    <p:sldId id="266" r:id="rId33"/>
    <p:sldId id="277" r:id="rId34"/>
    <p:sldId id="356" r:id="rId35"/>
    <p:sldId id="357" r:id="rId36"/>
    <p:sldId id="358" r:id="rId37"/>
    <p:sldId id="378" r:id="rId38"/>
    <p:sldId id="379" r:id="rId39"/>
    <p:sldId id="34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D4B31-40E3-42A8-A808-6785EDE56CF4}" type="datetimeFigureOut">
              <a:rPr lang="en-US" smtClean="0"/>
              <a:t>28/12/2021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F3457-E943-47EB-9BA6-32585991449F}" type="slidenum">
              <a:rPr lang="en-US" smtClean="0"/>
              <a:t>‹#›</a:t>
            </a:fld>
            <a:endParaRPr lang="en-US"/>
          </a:p>
        </p:txBody>
      </p:sp>
    </p:spTree>
    <p:extLst>
      <p:ext uri="{BB962C8B-B14F-4D97-AF65-F5344CB8AC3E}">
        <p14:creationId xmlns:p14="http://schemas.microsoft.com/office/powerpoint/2010/main" val="747419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01AE8B7-857C-854F-9956-F6108A599B09}" type="slidenum">
              <a:rPr lang="en-VN" smtClean="0"/>
              <a:t>2</a:t>
            </a:fld>
            <a:endParaRPr lang="en-VN"/>
          </a:p>
        </p:txBody>
      </p:sp>
    </p:spTree>
    <p:extLst>
      <p:ext uri="{BB962C8B-B14F-4D97-AF65-F5344CB8AC3E}">
        <p14:creationId xmlns:p14="http://schemas.microsoft.com/office/powerpoint/2010/main" val="4154745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598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04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D23EC-84DF-4496-8CDF-F6B270A69A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A126C4-E973-4BC1-A3E9-6F803D9A00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C733C3-1E5B-44CA-BEEF-9C69F0F23471}"/>
              </a:ext>
            </a:extLst>
          </p:cNvPr>
          <p:cNvSpPr>
            <a:spLocks noGrp="1"/>
          </p:cNvSpPr>
          <p:nvPr>
            <p:ph type="dt" sz="half" idx="10"/>
          </p:nvPr>
        </p:nvSpPr>
        <p:spPr/>
        <p:txBody>
          <a:bodyPr/>
          <a:lstStyle/>
          <a:p>
            <a:fld id="{44C3542B-B08B-4268-AC2D-E3F8F6FDA3FF}" type="datetimeFigureOut">
              <a:rPr lang="en-US" smtClean="0"/>
              <a:t>28/12/2021</a:t>
            </a:fld>
            <a:endParaRPr lang="en-US"/>
          </a:p>
        </p:txBody>
      </p:sp>
      <p:sp>
        <p:nvSpPr>
          <p:cNvPr id="5" name="Footer Placeholder 4">
            <a:extLst>
              <a:ext uri="{FF2B5EF4-FFF2-40B4-BE49-F238E27FC236}">
                <a16:creationId xmlns:a16="http://schemas.microsoft.com/office/drawing/2014/main" id="{DBCBC16A-C10C-4F93-B9F7-99558692D7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DF38E-63A6-44AC-866A-BD63A0A1A4D7}"/>
              </a:ext>
            </a:extLst>
          </p:cNvPr>
          <p:cNvSpPr>
            <a:spLocks noGrp="1"/>
          </p:cNvSpPr>
          <p:nvPr>
            <p:ph type="sldNum" sz="quarter" idx="12"/>
          </p:nvPr>
        </p:nvSpPr>
        <p:spPr/>
        <p:txBody>
          <a:bodyPr/>
          <a:lstStyle/>
          <a:p>
            <a:fld id="{274E8351-44D0-41CA-9C9F-046C6A4473E0}" type="slidenum">
              <a:rPr lang="en-US" smtClean="0"/>
              <a:t>‹#›</a:t>
            </a:fld>
            <a:endParaRPr lang="en-US"/>
          </a:p>
        </p:txBody>
      </p:sp>
    </p:spTree>
    <p:extLst>
      <p:ext uri="{BB962C8B-B14F-4D97-AF65-F5344CB8AC3E}">
        <p14:creationId xmlns:p14="http://schemas.microsoft.com/office/powerpoint/2010/main" val="3037338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B5F4-3420-4078-A337-12C22030C4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CAB94D-BAFC-44A9-B28B-216630ECCB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2DD011-62EF-4F80-A1E7-0AD8CB18C072}"/>
              </a:ext>
            </a:extLst>
          </p:cNvPr>
          <p:cNvSpPr>
            <a:spLocks noGrp="1"/>
          </p:cNvSpPr>
          <p:nvPr>
            <p:ph type="dt" sz="half" idx="10"/>
          </p:nvPr>
        </p:nvSpPr>
        <p:spPr/>
        <p:txBody>
          <a:bodyPr/>
          <a:lstStyle/>
          <a:p>
            <a:fld id="{44C3542B-B08B-4268-AC2D-E3F8F6FDA3FF}" type="datetimeFigureOut">
              <a:rPr lang="en-US" smtClean="0"/>
              <a:t>28/12/2021</a:t>
            </a:fld>
            <a:endParaRPr lang="en-US"/>
          </a:p>
        </p:txBody>
      </p:sp>
      <p:sp>
        <p:nvSpPr>
          <p:cNvPr id="5" name="Footer Placeholder 4">
            <a:extLst>
              <a:ext uri="{FF2B5EF4-FFF2-40B4-BE49-F238E27FC236}">
                <a16:creationId xmlns:a16="http://schemas.microsoft.com/office/drawing/2014/main" id="{A9ABA17F-6759-437C-A7BD-1365AA2CB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2DA90-2EE3-4D75-A25C-C3919FD6162B}"/>
              </a:ext>
            </a:extLst>
          </p:cNvPr>
          <p:cNvSpPr>
            <a:spLocks noGrp="1"/>
          </p:cNvSpPr>
          <p:nvPr>
            <p:ph type="sldNum" sz="quarter" idx="12"/>
          </p:nvPr>
        </p:nvSpPr>
        <p:spPr/>
        <p:txBody>
          <a:bodyPr/>
          <a:lstStyle/>
          <a:p>
            <a:fld id="{274E8351-44D0-41CA-9C9F-046C6A4473E0}" type="slidenum">
              <a:rPr lang="en-US" smtClean="0"/>
              <a:t>‹#›</a:t>
            </a:fld>
            <a:endParaRPr lang="en-US"/>
          </a:p>
        </p:txBody>
      </p:sp>
    </p:spTree>
    <p:extLst>
      <p:ext uri="{BB962C8B-B14F-4D97-AF65-F5344CB8AC3E}">
        <p14:creationId xmlns:p14="http://schemas.microsoft.com/office/powerpoint/2010/main" val="2074477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0D5620-E0EA-415A-BC15-CA08806BB1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6235ED-C07C-42A5-A01A-5048A94D26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51305-7F66-49DB-82A5-B6CD7DF5BAC8}"/>
              </a:ext>
            </a:extLst>
          </p:cNvPr>
          <p:cNvSpPr>
            <a:spLocks noGrp="1"/>
          </p:cNvSpPr>
          <p:nvPr>
            <p:ph type="dt" sz="half" idx="10"/>
          </p:nvPr>
        </p:nvSpPr>
        <p:spPr/>
        <p:txBody>
          <a:bodyPr/>
          <a:lstStyle/>
          <a:p>
            <a:fld id="{44C3542B-B08B-4268-AC2D-E3F8F6FDA3FF}" type="datetimeFigureOut">
              <a:rPr lang="en-US" smtClean="0"/>
              <a:t>28/12/2021</a:t>
            </a:fld>
            <a:endParaRPr lang="en-US"/>
          </a:p>
        </p:txBody>
      </p:sp>
      <p:sp>
        <p:nvSpPr>
          <p:cNvPr id="5" name="Footer Placeholder 4">
            <a:extLst>
              <a:ext uri="{FF2B5EF4-FFF2-40B4-BE49-F238E27FC236}">
                <a16:creationId xmlns:a16="http://schemas.microsoft.com/office/drawing/2014/main" id="{12F7B281-E74E-49E5-8E23-1F9F2E0A5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D4028F-5275-4AF5-B298-5723BCD66E95}"/>
              </a:ext>
            </a:extLst>
          </p:cNvPr>
          <p:cNvSpPr>
            <a:spLocks noGrp="1"/>
          </p:cNvSpPr>
          <p:nvPr>
            <p:ph type="sldNum" sz="quarter" idx="12"/>
          </p:nvPr>
        </p:nvSpPr>
        <p:spPr/>
        <p:txBody>
          <a:bodyPr/>
          <a:lstStyle/>
          <a:p>
            <a:fld id="{274E8351-44D0-41CA-9C9F-046C6A4473E0}" type="slidenum">
              <a:rPr lang="en-US" smtClean="0"/>
              <a:t>‹#›</a:t>
            </a:fld>
            <a:endParaRPr lang="en-US"/>
          </a:p>
        </p:txBody>
      </p:sp>
    </p:spTree>
    <p:extLst>
      <p:ext uri="{BB962C8B-B14F-4D97-AF65-F5344CB8AC3E}">
        <p14:creationId xmlns:p14="http://schemas.microsoft.com/office/powerpoint/2010/main" val="3765503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369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42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805213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4"/>
        <p:cNvGrpSpPr/>
        <p:nvPr/>
      </p:nvGrpSpPr>
      <p:grpSpPr>
        <a:xfrm>
          <a:off x="0" y="0"/>
          <a:ext cx="0" cy="0"/>
          <a:chOff x="0" y="0"/>
          <a:chExt cx="0" cy="0"/>
        </a:xfrm>
      </p:grpSpPr>
      <p:sp>
        <p:nvSpPr>
          <p:cNvPr id="65" name="Google Shape;65;p5"/>
          <p:cNvSpPr/>
          <p:nvPr/>
        </p:nvSpPr>
        <p:spPr>
          <a:xfrm>
            <a:off x="1525600" y="3598100"/>
            <a:ext cx="1191600" cy="1191600"/>
          </a:xfrm>
          <a:prstGeom prst="ellipse">
            <a:avLst/>
          </a:prstGeom>
          <a:noFill/>
          <a:ln w="9525" cap="flat" cmpd="sng">
            <a:solidFill>
              <a:srgbClr val="BBCD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5"/>
          <p:cNvSpPr txBox="1">
            <a:spLocks noGrp="1"/>
          </p:cNvSpPr>
          <p:nvPr>
            <p:ph type="title"/>
          </p:nvPr>
        </p:nvSpPr>
        <p:spPr>
          <a:xfrm>
            <a:off x="3914500" y="1212067"/>
            <a:ext cx="7034000" cy="8548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67" name="Google Shape;67;p5"/>
          <p:cNvSpPr txBox="1">
            <a:spLocks noGrp="1"/>
          </p:cNvSpPr>
          <p:nvPr>
            <p:ph type="body" idx="1"/>
          </p:nvPr>
        </p:nvSpPr>
        <p:spPr>
          <a:xfrm>
            <a:off x="3914500" y="2034344"/>
            <a:ext cx="7034000" cy="371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endParaRPr/>
          </a:p>
        </p:txBody>
      </p:sp>
      <p:sp>
        <p:nvSpPr>
          <p:cNvPr id="68" name="Google Shape;68;p5"/>
          <p:cNvSpPr/>
          <p:nvPr/>
        </p:nvSpPr>
        <p:spPr>
          <a:xfrm>
            <a:off x="346567" y="-275067"/>
            <a:ext cx="3129600" cy="3129600"/>
          </a:xfrm>
          <a:prstGeom prst="donut">
            <a:avLst>
              <a:gd name="adj" fmla="val 29778"/>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5"/>
          <p:cNvSpPr/>
          <p:nvPr/>
        </p:nvSpPr>
        <p:spPr>
          <a:xfrm>
            <a:off x="-203900" y="1813400"/>
            <a:ext cx="1304800" cy="1304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5"/>
          <p:cNvSpPr/>
          <p:nvPr/>
        </p:nvSpPr>
        <p:spPr>
          <a:xfrm>
            <a:off x="3119467" y="324833"/>
            <a:ext cx="876800" cy="8768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1051633" y="3118200"/>
            <a:ext cx="1081600" cy="1081600"/>
          </a:xfrm>
          <a:prstGeom prst="donut">
            <a:avLst>
              <a:gd name="adj" fmla="val 22275"/>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204900" y="5533267"/>
            <a:ext cx="1610400" cy="16104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5"/>
          <p:cNvSpPr/>
          <p:nvPr/>
        </p:nvSpPr>
        <p:spPr>
          <a:xfrm>
            <a:off x="1754400" y="5147967"/>
            <a:ext cx="734000" cy="734000"/>
          </a:xfrm>
          <a:prstGeom prst="donut">
            <a:avLst>
              <a:gd name="adj" fmla="val 42915"/>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5"/>
          <p:cNvSpPr/>
          <p:nvPr/>
        </p:nvSpPr>
        <p:spPr>
          <a:xfrm>
            <a:off x="584767" y="3990700"/>
            <a:ext cx="406400" cy="406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5"/>
          <p:cNvSpPr/>
          <p:nvPr/>
        </p:nvSpPr>
        <p:spPr>
          <a:xfrm>
            <a:off x="10326467" y="560633"/>
            <a:ext cx="734000" cy="7340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5"/>
          <p:cNvSpPr/>
          <p:nvPr/>
        </p:nvSpPr>
        <p:spPr>
          <a:xfrm>
            <a:off x="11786000" y="1359700"/>
            <a:ext cx="530000" cy="5300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5"/>
          <p:cNvSpPr/>
          <p:nvPr/>
        </p:nvSpPr>
        <p:spPr>
          <a:xfrm>
            <a:off x="11060467" y="-428167"/>
            <a:ext cx="988800" cy="988800"/>
          </a:xfrm>
          <a:prstGeom prst="donut">
            <a:avLst>
              <a:gd name="adj" fmla="val 31897"/>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5"/>
          <p:cNvSpPr/>
          <p:nvPr/>
        </p:nvSpPr>
        <p:spPr>
          <a:xfrm>
            <a:off x="11535333" y="2155100"/>
            <a:ext cx="250800" cy="2508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5"/>
          <p:cNvSpPr/>
          <p:nvPr/>
        </p:nvSpPr>
        <p:spPr>
          <a:xfrm>
            <a:off x="2905467" y="110833"/>
            <a:ext cx="1304800" cy="1304800"/>
          </a:xfrm>
          <a:prstGeom prst="ellipse">
            <a:avLst/>
          </a:prstGeom>
          <a:noFill/>
          <a:ln w="9525" cap="flat" cmpd="sng">
            <a:solidFill>
              <a:srgbClr val="00ACC3"/>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5"/>
          <p:cNvSpPr/>
          <p:nvPr/>
        </p:nvSpPr>
        <p:spPr>
          <a:xfrm>
            <a:off x="10750433" y="918500"/>
            <a:ext cx="599600" cy="599600"/>
          </a:xfrm>
          <a:prstGeom prst="ellipse">
            <a:avLst/>
          </a:prstGeom>
          <a:noFill/>
          <a:ln w="9525" cap="flat" cmpd="sng">
            <a:solidFill>
              <a:srgbClr val="ED4A00"/>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5"/>
          <p:cNvSpPr txBox="1">
            <a:spLocks noGrp="1"/>
          </p:cNvSpPr>
          <p:nvPr>
            <p:ph type="sldNum" idx="12"/>
          </p:nvPr>
        </p:nvSpPr>
        <p:spPr>
          <a:xfrm>
            <a:off x="11514167" y="6335500"/>
            <a:ext cx="626400" cy="522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61630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67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47" name="Google Shape;47;p4"/>
          <p:cNvSpPr/>
          <p:nvPr/>
        </p:nvSpPr>
        <p:spPr>
          <a:xfrm>
            <a:off x="1596633" y="-1070367"/>
            <a:ext cx="8998800" cy="89988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11112600" y="5519500"/>
            <a:ext cx="566400" cy="5664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4"/>
          <p:cNvSpPr/>
          <p:nvPr/>
        </p:nvSpPr>
        <p:spPr>
          <a:xfrm>
            <a:off x="5744384" y="-1438200"/>
            <a:ext cx="3129600" cy="3129600"/>
          </a:xfrm>
          <a:prstGeom prst="donut">
            <a:avLst>
              <a:gd name="adj" fmla="val 17100"/>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4"/>
          <p:cNvSpPr/>
          <p:nvPr/>
        </p:nvSpPr>
        <p:spPr>
          <a:xfrm>
            <a:off x="5397000" y="1073500"/>
            <a:ext cx="1398000" cy="13980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4"/>
          <p:cNvSpPr txBox="1">
            <a:spLocks noGrp="1"/>
          </p:cNvSpPr>
          <p:nvPr>
            <p:ph type="body" idx="1"/>
          </p:nvPr>
        </p:nvSpPr>
        <p:spPr>
          <a:xfrm>
            <a:off x="2507800" y="2560400"/>
            <a:ext cx="7176400" cy="27728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a:lvl1pPr>
            <a:lvl2pPr marL="1219170" lvl="1" indent="-507987" algn="ctr" rtl="0">
              <a:spcBef>
                <a:spcPts val="0"/>
              </a:spcBef>
              <a:spcAft>
                <a:spcPts val="0"/>
              </a:spcAft>
              <a:buSzPts val="2400"/>
              <a:buChar char="◉"/>
              <a:defRPr/>
            </a:lvl2pPr>
            <a:lvl3pPr marL="1828754" lvl="2" indent="-507987" algn="ctr" rtl="0">
              <a:spcBef>
                <a:spcPts val="0"/>
              </a:spcBef>
              <a:spcAft>
                <a:spcPts val="0"/>
              </a:spcAft>
              <a:buSzPts val="2400"/>
              <a:buChar char="￮"/>
              <a:defRPr/>
            </a:lvl3pPr>
            <a:lvl4pPr marL="2438339" lvl="3" indent="-507987" algn="ctr" rtl="0">
              <a:spcBef>
                <a:spcPts val="0"/>
              </a:spcBef>
              <a:spcAft>
                <a:spcPts val="0"/>
              </a:spcAft>
              <a:buSzPts val="2400"/>
              <a:buChar char="●"/>
              <a:defRPr/>
            </a:lvl4pPr>
            <a:lvl5pPr marL="3047924" lvl="4" indent="-507987" algn="ctr" rtl="0">
              <a:spcBef>
                <a:spcPts val="0"/>
              </a:spcBef>
              <a:spcAft>
                <a:spcPts val="0"/>
              </a:spcAft>
              <a:buSzPts val="2400"/>
              <a:buChar char="○"/>
              <a:defRPr/>
            </a:lvl5pPr>
            <a:lvl6pPr marL="3657509" lvl="5" indent="-507987" algn="ctr" rtl="0">
              <a:spcBef>
                <a:spcPts val="0"/>
              </a:spcBef>
              <a:spcAft>
                <a:spcPts val="0"/>
              </a:spcAft>
              <a:buSzPts val="2400"/>
              <a:buChar char="■"/>
              <a:defRPr/>
            </a:lvl6pPr>
            <a:lvl7pPr marL="4267093" lvl="6" indent="-507987" algn="ctr" rtl="0">
              <a:spcBef>
                <a:spcPts val="0"/>
              </a:spcBef>
              <a:spcAft>
                <a:spcPts val="0"/>
              </a:spcAft>
              <a:buSzPts val="2400"/>
              <a:buChar char="●"/>
              <a:defRPr/>
            </a:lvl7pPr>
            <a:lvl8pPr marL="4876678" lvl="7" indent="-507987" algn="ctr" rtl="0">
              <a:spcBef>
                <a:spcPts val="0"/>
              </a:spcBef>
              <a:spcAft>
                <a:spcPts val="0"/>
              </a:spcAft>
              <a:buSzPts val="2400"/>
              <a:buChar char="○"/>
              <a:defRPr/>
            </a:lvl8pPr>
            <a:lvl9pPr marL="5486263" lvl="8" indent="-507987" algn="ctr">
              <a:spcBef>
                <a:spcPts val="0"/>
              </a:spcBef>
              <a:spcAft>
                <a:spcPts val="0"/>
              </a:spcAft>
              <a:buSzPts val="2400"/>
              <a:buChar char="■"/>
              <a:defRPr/>
            </a:lvl9pPr>
          </a:lstStyle>
          <a:p>
            <a:endParaRPr/>
          </a:p>
        </p:txBody>
      </p:sp>
      <p:sp>
        <p:nvSpPr>
          <p:cNvPr id="52" name="Google Shape;52;p4"/>
          <p:cNvSpPr txBox="1"/>
          <p:nvPr/>
        </p:nvSpPr>
        <p:spPr>
          <a:xfrm>
            <a:off x="4791200" y="10418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a:solidFill>
                  <a:srgbClr val="FFFFFF"/>
                </a:solidFill>
                <a:latin typeface="Nixie One"/>
                <a:ea typeface="Nixie One"/>
                <a:cs typeface="Nixie One"/>
                <a:sym typeface="Nixie One"/>
              </a:rPr>
              <a:t>“</a:t>
            </a:r>
            <a:endParaRPr sz="12800">
              <a:solidFill>
                <a:srgbClr val="FFFFFF"/>
              </a:solidFill>
              <a:latin typeface="Nixie One"/>
              <a:ea typeface="Nixie One"/>
              <a:cs typeface="Nixie One"/>
              <a:sym typeface="Nixie One"/>
            </a:endParaRPr>
          </a:p>
        </p:txBody>
      </p:sp>
      <p:sp>
        <p:nvSpPr>
          <p:cNvPr id="53" name="Google Shape;53;p4"/>
          <p:cNvSpPr/>
          <p:nvPr/>
        </p:nvSpPr>
        <p:spPr>
          <a:xfrm>
            <a:off x="305633" y="3984467"/>
            <a:ext cx="1070400" cy="1070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4"/>
          <p:cNvSpPr/>
          <p:nvPr/>
        </p:nvSpPr>
        <p:spPr>
          <a:xfrm>
            <a:off x="-589633" y="5333200"/>
            <a:ext cx="2261200" cy="2261200"/>
          </a:xfrm>
          <a:prstGeom prst="donut">
            <a:avLst>
              <a:gd name="adj" fmla="val 10084"/>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4"/>
          <p:cNvSpPr/>
          <p:nvPr/>
        </p:nvSpPr>
        <p:spPr>
          <a:xfrm>
            <a:off x="1778700" y="-308967"/>
            <a:ext cx="2222400" cy="22224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4"/>
          <p:cNvSpPr/>
          <p:nvPr/>
        </p:nvSpPr>
        <p:spPr>
          <a:xfrm>
            <a:off x="734033" y="947067"/>
            <a:ext cx="642000" cy="642400"/>
          </a:xfrm>
          <a:prstGeom prst="donut">
            <a:avLst>
              <a:gd name="adj" fmla="val 37274"/>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4"/>
          <p:cNvSpPr/>
          <p:nvPr/>
        </p:nvSpPr>
        <p:spPr>
          <a:xfrm>
            <a:off x="1376033" y="5055267"/>
            <a:ext cx="406400" cy="406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4"/>
          <p:cNvSpPr/>
          <p:nvPr/>
        </p:nvSpPr>
        <p:spPr>
          <a:xfrm>
            <a:off x="1622733" y="1748433"/>
            <a:ext cx="406400" cy="4064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4"/>
          <p:cNvSpPr/>
          <p:nvPr/>
        </p:nvSpPr>
        <p:spPr>
          <a:xfrm>
            <a:off x="10325967" y="1964400"/>
            <a:ext cx="1398000" cy="13980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4"/>
          <p:cNvSpPr/>
          <p:nvPr/>
        </p:nvSpPr>
        <p:spPr>
          <a:xfrm>
            <a:off x="10734233" y="2722900"/>
            <a:ext cx="2026800" cy="2026800"/>
          </a:xfrm>
          <a:prstGeom prst="donut">
            <a:avLst>
              <a:gd name="adj" fmla="val 5022"/>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4"/>
          <p:cNvSpPr/>
          <p:nvPr/>
        </p:nvSpPr>
        <p:spPr>
          <a:xfrm>
            <a:off x="10626367" y="4951800"/>
            <a:ext cx="797200" cy="797600"/>
          </a:xfrm>
          <a:prstGeom prst="donut">
            <a:avLst>
              <a:gd name="adj" fmla="val 43984"/>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11478367" y="1589467"/>
            <a:ext cx="245600" cy="2456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4"/>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85500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40645508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5% Picture layout down">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2743200"/>
            <a:ext cx="12192000" cy="4114800"/>
          </a:xfrm>
        </p:spPr>
        <p:txBody>
          <a:bodyPr/>
          <a:lstStyle/>
          <a:p>
            <a:endParaRPr lang="en-US"/>
          </a:p>
        </p:txBody>
      </p:sp>
    </p:spTree>
    <p:extLst>
      <p:ext uri="{BB962C8B-B14F-4D97-AF65-F5344CB8AC3E}">
        <p14:creationId xmlns:p14="http://schemas.microsoft.com/office/powerpoint/2010/main" val="130203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9D19A-7344-4211-B823-899B02755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FBC7E9-FCAC-469D-9571-25F2AAFD09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403A5-B2F5-4727-B27F-C4AC1C5C97FF}"/>
              </a:ext>
            </a:extLst>
          </p:cNvPr>
          <p:cNvSpPr>
            <a:spLocks noGrp="1"/>
          </p:cNvSpPr>
          <p:nvPr>
            <p:ph type="dt" sz="half" idx="10"/>
          </p:nvPr>
        </p:nvSpPr>
        <p:spPr/>
        <p:txBody>
          <a:bodyPr/>
          <a:lstStyle/>
          <a:p>
            <a:fld id="{44C3542B-B08B-4268-AC2D-E3F8F6FDA3FF}" type="datetimeFigureOut">
              <a:rPr lang="en-US" smtClean="0"/>
              <a:t>28/12/2021</a:t>
            </a:fld>
            <a:endParaRPr lang="en-US"/>
          </a:p>
        </p:txBody>
      </p:sp>
      <p:sp>
        <p:nvSpPr>
          <p:cNvPr id="5" name="Footer Placeholder 4">
            <a:extLst>
              <a:ext uri="{FF2B5EF4-FFF2-40B4-BE49-F238E27FC236}">
                <a16:creationId xmlns:a16="http://schemas.microsoft.com/office/drawing/2014/main" id="{7006549A-83F5-40D6-A6E8-7D4C7521B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67D31-D842-4302-B1CD-D382FF09236C}"/>
              </a:ext>
            </a:extLst>
          </p:cNvPr>
          <p:cNvSpPr>
            <a:spLocks noGrp="1"/>
          </p:cNvSpPr>
          <p:nvPr>
            <p:ph type="sldNum" sz="quarter" idx="12"/>
          </p:nvPr>
        </p:nvSpPr>
        <p:spPr/>
        <p:txBody>
          <a:bodyPr/>
          <a:lstStyle/>
          <a:p>
            <a:fld id="{274E8351-44D0-41CA-9C9F-046C6A4473E0}" type="slidenum">
              <a:rPr lang="en-US" smtClean="0"/>
              <a:t>‹#›</a:t>
            </a:fld>
            <a:endParaRPr lang="en-US"/>
          </a:p>
        </p:txBody>
      </p:sp>
    </p:spTree>
    <p:extLst>
      <p:ext uri="{BB962C8B-B14F-4D97-AF65-F5344CB8AC3E}">
        <p14:creationId xmlns:p14="http://schemas.microsoft.com/office/powerpoint/2010/main" val="2310842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9172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1394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535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058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4ADC69E-7B21-41C9-B744-73AA54F21F65}"/>
              </a:ext>
            </a:extLst>
          </p:cNvPr>
          <p:cNvSpPr>
            <a:spLocks noGrp="1"/>
          </p:cNvSpPr>
          <p:nvPr>
            <p:ph type="pic" sz="quarter" idx="42" hasCustomPrompt="1"/>
          </p:nvPr>
        </p:nvSpPr>
        <p:spPr>
          <a:xfrm>
            <a:off x="901845" y="1742673"/>
            <a:ext cx="2042136" cy="2376264"/>
          </a:xfrm>
          <a:prstGeom prst="round2DiagRect">
            <a:avLst>
              <a:gd name="adj1" fmla="val 30184"/>
              <a:gd name="adj2" fmla="val 0"/>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21330B0B-9763-4244-802F-F7BE7B139D26}"/>
              </a:ext>
            </a:extLst>
          </p:cNvPr>
          <p:cNvSpPr>
            <a:spLocks noGrp="1"/>
          </p:cNvSpPr>
          <p:nvPr>
            <p:ph type="pic" sz="quarter" idx="43" hasCustomPrompt="1"/>
          </p:nvPr>
        </p:nvSpPr>
        <p:spPr>
          <a:xfrm>
            <a:off x="3679716" y="1742673"/>
            <a:ext cx="2042136" cy="2376264"/>
          </a:xfrm>
          <a:prstGeom prst="round2DiagRect">
            <a:avLst>
              <a:gd name="adj1" fmla="val 29763"/>
              <a:gd name="adj2" fmla="val 0"/>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749222CF-6D36-44EA-879A-C5734EBAFFAA}"/>
              </a:ext>
            </a:extLst>
          </p:cNvPr>
          <p:cNvSpPr>
            <a:spLocks noGrp="1"/>
          </p:cNvSpPr>
          <p:nvPr>
            <p:ph type="pic" sz="quarter" idx="44" hasCustomPrompt="1"/>
          </p:nvPr>
        </p:nvSpPr>
        <p:spPr>
          <a:xfrm>
            <a:off x="6457587" y="1742673"/>
            <a:ext cx="2042136" cy="2376264"/>
          </a:xfrm>
          <a:prstGeom prst="round2DiagRect">
            <a:avLst>
              <a:gd name="adj1" fmla="val 28917"/>
              <a:gd name="adj2" fmla="val 0"/>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A0637056-896D-4BB6-9D69-2C13D71FEC35}"/>
              </a:ext>
            </a:extLst>
          </p:cNvPr>
          <p:cNvSpPr>
            <a:spLocks noGrp="1"/>
          </p:cNvSpPr>
          <p:nvPr>
            <p:ph type="pic" sz="quarter" idx="45" hasCustomPrompt="1"/>
          </p:nvPr>
        </p:nvSpPr>
        <p:spPr>
          <a:xfrm>
            <a:off x="9235458" y="1742673"/>
            <a:ext cx="2042136" cy="2376264"/>
          </a:xfrm>
          <a:prstGeom prst="round2DiagRect">
            <a:avLst>
              <a:gd name="adj1" fmla="val 33141"/>
              <a:gd name="adj2" fmla="val 0"/>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5689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accent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D493FB0-2EA2-48C2-A396-BB7BF79442AD}"/>
              </a:ext>
            </a:extLst>
          </p:cNvPr>
          <p:cNvSpPr>
            <a:spLocks noGrp="1"/>
          </p:cNvSpPr>
          <p:nvPr>
            <p:ph type="pic" sz="quarter" idx="14" hasCustomPrompt="1"/>
          </p:nvPr>
        </p:nvSpPr>
        <p:spPr>
          <a:xfrm>
            <a:off x="2" y="0"/>
            <a:ext cx="10101086" cy="6858000"/>
          </a:xfrm>
          <a:prstGeom prst="round2DiagRect">
            <a:avLst>
              <a:gd name="adj1" fmla="val 37296"/>
              <a:gd name="adj2" fmla="val 0"/>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8577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755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3_Images &amp; Contents Layout">
    <p:bg>
      <p:bgPr>
        <a:solidFill>
          <a:schemeClr val="bg1"/>
        </a:solidFill>
        <a:effectLst/>
      </p:bgPr>
    </p:bg>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C5CAE6CC-0777-410B-BE73-8A074C9199CF}"/>
              </a:ext>
            </a:extLst>
          </p:cNvPr>
          <p:cNvSpPr/>
          <p:nvPr userDrawn="1"/>
        </p:nvSpPr>
        <p:spPr>
          <a:xfrm>
            <a:off x="8096681" y="1"/>
            <a:ext cx="409532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a:extLst>
              <a:ext uri="{FF2B5EF4-FFF2-40B4-BE49-F238E27FC236}">
                <a16:creationId xmlns:a16="http://schemas.microsoft.com/office/drawing/2014/main" id="{27AB863B-2D74-4A53-A2E3-274C4C5FB816}"/>
              </a:ext>
            </a:extLst>
          </p:cNvPr>
          <p:cNvSpPr/>
          <p:nvPr userDrawn="1"/>
        </p:nvSpPr>
        <p:spPr>
          <a:xfrm rot="16200000">
            <a:off x="3327704" y="2089024"/>
            <a:ext cx="6858000" cy="267995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076FB581-D82A-4A07-BEDE-D963D08A73CA}"/>
              </a:ext>
            </a:extLst>
          </p:cNvPr>
          <p:cNvGrpSpPr/>
          <p:nvPr userDrawn="1"/>
        </p:nvGrpSpPr>
        <p:grpSpPr>
          <a:xfrm>
            <a:off x="5617029" y="0"/>
            <a:ext cx="6574971" cy="6858001"/>
            <a:chOff x="5617029" y="0"/>
            <a:chExt cx="6574971" cy="6858001"/>
          </a:xfrm>
        </p:grpSpPr>
        <p:sp>
          <p:nvSpPr>
            <p:cNvPr id="4" name="직사각형 3">
              <a:extLst>
                <a:ext uri="{FF2B5EF4-FFF2-40B4-BE49-F238E27FC236}">
                  <a16:creationId xmlns:a16="http://schemas.microsoft.com/office/drawing/2014/main" id="{B37C9B50-0D09-46C8-85D1-5A89A7E84EE9}"/>
                </a:ext>
              </a:extLst>
            </p:cNvPr>
            <p:cNvSpPr/>
            <p:nvPr userDrawn="1"/>
          </p:nvSpPr>
          <p:spPr>
            <a:xfrm>
              <a:off x="8297363" y="1"/>
              <a:ext cx="389463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각 삼각형 4">
              <a:extLst>
                <a:ext uri="{FF2B5EF4-FFF2-40B4-BE49-F238E27FC236}">
                  <a16:creationId xmlns:a16="http://schemas.microsoft.com/office/drawing/2014/main" id="{0CD561B9-7D36-45DD-BD33-82B9A6F8DBD2}"/>
                </a:ext>
              </a:extLst>
            </p:cNvPr>
            <p:cNvSpPr/>
            <p:nvPr userDrawn="1"/>
          </p:nvSpPr>
          <p:spPr>
            <a:xfrm rot="16200000">
              <a:off x="3528005" y="2089024"/>
              <a:ext cx="6858000" cy="26799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Parallelogram 3">
            <a:extLst>
              <a:ext uri="{FF2B5EF4-FFF2-40B4-BE49-F238E27FC236}">
                <a16:creationId xmlns:a16="http://schemas.microsoft.com/office/drawing/2014/main" id="{011EAF74-627A-4689-B0B7-AB245EAA78D8}"/>
              </a:ext>
            </a:extLst>
          </p:cNvPr>
          <p:cNvSpPr/>
          <p:nvPr userDrawn="1"/>
        </p:nvSpPr>
        <p:spPr>
          <a:xfrm>
            <a:off x="-282" y="542955"/>
            <a:ext cx="1725002" cy="2679887"/>
          </a:xfrm>
          <a:custGeom>
            <a:avLst/>
            <a:gdLst>
              <a:gd name="connsiteX0" fmla="*/ 862360 w 1724720"/>
              <a:gd name="connsiteY0" fmla="*/ 0 h 2679887"/>
              <a:gd name="connsiteX1" fmla="*/ 1724720 w 1724720"/>
              <a:gd name="connsiteY1" fmla="*/ 0 h 2679887"/>
              <a:gd name="connsiteX2" fmla="*/ 1724720 w 1724720"/>
              <a:gd name="connsiteY2" fmla="*/ 0 h 2679887"/>
              <a:gd name="connsiteX3" fmla="*/ 1724720 w 1724720"/>
              <a:gd name="connsiteY3" fmla="*/ 1817527 h 2679887"/>
              <a:gd name="connsiteX4" fmla="*/ 862360 w 1724720"/>
              <a:gd name="connsiteY4" fmla="*/ 2679887 h 2679887"/>
              <a:gd name="connsiteX5" fmla="*/ 0 w 1724720"/>
              <a:gd name="connsiteY5" fmla="*/ 2679887 h 2679887"/>
              <a:gd name="connsiteX6" fmla="*/ 0 w 1724720"/>
              <a:gd name="connsiteY6" fmla="*/ 2679887 h 2679887"/>
              <a:gd name="connsiteX7" fmla="*/ 0 w 1724720"/>
              <a:gd name="connsiteY7" fmla="*/ 862360 h 2679887"/>
              <a:gd name="connsiteX8" fmla="*/ 862360 w 1724720"/>
              <a:gd name="connsiteY8" fmla="*/ 0 h 2679887"/>
              <a:gd name="connsiteX0" fmla="*/ 211601 w 1936603"/>
              <a:gd name="connsiteY0" fmla="*/ 8626 h 2679887"/>
              <a:gd name="connsiteX1" fmla="*/ 1936603 w 1936603"/>
              <a:gd name="connsiteY1" fmla="*/ 0 h 2679887"/>
              <a:gd name="connsiteX2" fmla="*/ 1936603 w 1936603"/>
              <a:gd name="connsiteY2" fmla="*/ 0 h 2679887"/>
              <a:gd name="connsiteX3" fmla="*/ 1936603 w 1936603"/>
              <a:gd name="connsiteY3" fmla="*/ 1817527 h 2679887"/>
              <a:gd name="connsiteX4" fmla="*/ 1074243 w 1936603"/>
              <a:gd name="connsiteY4" fmla="*/ 2679887 h 2679887"/>
              <a:gd name="connsiteX5" fmla="*/ 211883 w 1936603"/>
              <a:gd name="connsiteY5" fmla="*/ 2679887 h 2679887"/>
              <a:gd name="connsiteX6" fmla="*/ 211883 w 1936603"/>
              <a:gd name="connsiteY6" fmla="*/ 2679887 h 2679887"/>
              <a:gd name="connsiteX7" fmla="*/ 211883 w 1936603"/>
              <a:gd name="connsiteY7" fmla="*/ 862360 h 2679887"/>
              <a:gd name="connsiteX8" fmla="*/ 211601 w 1936603"/>
              <a:gd name="connsiteY8" fmla="*/ 8626 h 2679887"/>
              <a:gd name="connsiteX0" fmla="*/ 0 w 1725002"/>
              <a:gd name="connsiteY0" fmla="*/ 8626 h 2679887"/>
              <a:gd name="connsiteX1" fmla="*/ 1725002 w 1725002"/>
              <a:gd name="connsiteY1" fmla="*/ 0 h 2679887"/>
              <a:gd name="connsiteX2" fmla="*/ 1725002 w 1725002"/>
              <a:gd name="connsiteY2" fmla="*/ 0 h 2679887"/>
              <a:gd name="connsiteX3" fmla="*/ 1725002 w 1725002"/>
              <a:gd name="connsiteY3" fmla="*/ 1817527 h 2679887"/>
              <a:gd name="connsiteX4" fmla="*/ 862642 w 1725002"/>
              <a:gd name="connsiteY4" fmla="*/ 2679887 h 2679887"/>
              <a:gd name="connsiteX5" fmla="*/ 282 w 1725002"/>
              <a:gd name="connsiteY5" fmla="*/ 2679887 h 2679887"/>
              <a:gd name="connsiteX6" fmla="*/ 282 w 1725002"/>
              <a:gd name="connsiteY6" fmla="*/ 2679887 h 2679887"/>
              <a:gd name="connsiteX7" fmla="*/ 282 w 1725002"/>
              <a:gd name="connsiteY7" fmla="*/ 862360 h 2679887"/>
              <a:gd name="connsiteX8" fmla="*/ 0 w 1725002"/>
              <a:gd name="connsiteY8" fmla="*/ 8626 h 2679887"/>
              <a:gd name="connsiteX0" fmla="*/ 0 w 1725002"/>
              <a:gd name="connsiteY0" fmla="*/ 8626 h 2679887"/>
              <a:gd name="connsiteX1" fmla="*/ 1725002 w 1725002"/>
              <a:gd name="connsiteY1" fmla="*/ 0 h 2679887"/>
              <a:gd name="connsiteX2" fmla="*/ 1725002 w 1725002"/>
              <a:gd name="connsiteY2" fmla="*/ 0 h 2679887"/>
              <a:gd name="connsiteX3" fmla="*/ 1725002 w 1725002"/>
              <a:gd name="connsiteY3" fmla="*/ 1817527 h 2679887"/>
              <a:gd name="connsiteX4" fmla="*/ 862642 w 1725002"/>
              <a:gd name="connsiteY4" fmla="*/ 2679887 h 2679887"/>
              <a:gd name="connsiteX5" fmla="*/ 282 w 1725002"/>
              <a:gd name="connsiteY5" fmla="*/ 2679887 h 2679887"/>
              <a:gd name="connsiteX6" fmla="*/ 282 w 1725002"/>
              <a:gd name="connsiteY6" fmla="*/ 2679887 h 2679887"/>
              <a:gd name="connsiteX7" fmla="*/ 0 w 1725002"/>
              <a:gd name="connsiteY7" fmla="*/ 8626 h 267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002" h="2679887">
                <a:moveTo>
                  <a:pt x="0" y="8626"/>
                </a:moveTo>
                <a:lnTo>
                  <a:pt x="1725002" y="0"/>
                </a:lnTo>
                <a:lnTo>
                  <a:pt x="1725002" y="0"/>
                </a:lnTo>
                <a:lnTo>
                  <a:pt x="1725002" y="1817527"/>
                </a:lnTo>
                <a:cubicBezTo>
                  <a:pt x="1725002" y="2293795"/>
                  <a:pt x="1338910" y="2679887"/>
                  <a:pt x="862642" y="2679887"/>
                </a:cubicBezTo>
                <a:lnTo>
                  <a:pt x="282" y="2679887"/>
                </a:lnTo>
                <a:lnTo>
                  <a:pt x="282" y="2679887"/>
                </a:lnTo>
                <a:lnTo>
                  <a:pt x="0" y="86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Picture Placeholder 9"/>
          <p:cNvSpPr>
            <a:spLocks noGrp="1"/>
          </p:cNvSpPr>
          <p:nvPr>
            <p:ph type="pic" sz="quarter" idx="11" hasCustomPrompt="1"/>
          </p:nvPr>
        </p:nvSpPr>
        <p:spPr>
          <a:xfrm>
            <a:off x="9270415" y="542955"/>
            <a:ext cx="2328969" cy="2677425"/>
          </a:xfrm>
          <a:prstGeom prst="round2DiagRect">
            <a:avLst>
              <a:gd name="adj1" fmla="val 17405"/>
              <a:gd name="adj2" fmla="val 0"/>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8" name="Picture Placeholder 9"/>
          <p:cNvSpPr>
            <a:spLocks noGrp="1"/>
          </p:cNvSpPr>
          <p:nvPr>
            <p:ph type="pic" sz="quarter" idx="12" hasCustomPrompt="1"/>
          </p:nvPr>
        </p:nvSpPr>
        <p:spPr>
          <a:xfrm>
            <a:off x="6792751" y="542955"/>
            <a:ext cx="2328969" cy="2677425"/>
          </a:xfrm>
          <a:prstGeom prst="round2DiagRect">
            <a:avLst>
              <a:gd name="adj1" fmla="val 17405"/>
              <a:gd name="adj2" fmla="val 0"/>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9" name="Picture Placeholder 9"/>
          <p:cNvSpPr>
            <a:spLocks noGrp="1"/>
          </p:cNvSpPr>
          <p:nvPr>
            <p:ph type="pic" sz="quarter" idx="13" hasCustomPrompt="1"/>
          </p:nvPr>
        </p:nvSpPr>
        <p:spPr>
          <a:xfrm>
            <a:off x="4315088" y="542955"/>
            <a:ext cx="2328969" cy="2677425"/>
          </a:xfrm>
          <a:prstGeom prst="round2DiagRect">
            <a:avLst>
              <a:gd name="adj1" fmla="val 16664"/>
              <a:gd name="adj2" fmla="val 0"/>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30" name="Picture Placeholder 9"/>
          <p:cNvSpPr>
            <a:spLocks noGrp="1"/>
          </p:cNvSpPr>
          <p:nvPr>
            <p:ph type="pic" sz="quarter" idx="14" hasCustomPrompt="1"/>
          </p:nvPr>
        </p:nvSpPr>
        <p:spPr>
          <a:xfrm>
            <a:off x="1837426" y="542955"/>
            <a:ext cx="2328969" cy="2677425"/>
          </a:xfrm>
          <a:prstGeom prst="round2DiagRect">
            <a:avLst>
              <a:gd name="adj1" fmla="val 21109"/>
              <a:gd name="adj2" fmla="val 0"/>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24745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002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291366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B25C-ADD2-40BA-AED9-337E167EAB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FA74C3-832F-4D94-AF43-A50B8E154C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B86320-A48D-44C1-B609-7A68DB78A89F}"/>
              </a:ext>
            </a:extLst>
          </p:cNvPr>
          <p:cNvSpPr>
            <a:spLocks noGrp="1"/>
          </p:cNvSpPr>
          <p:nvPr>
            <p:ph type="dt" sz="half" idx="10"/>
          </p:nvPr>
        </p:nvSpPr>
        <p:spPr/>
        <p:txBody>
          <a:bodyPr/>
          <a:lstStyle/>
          <a:p>
            <a:fld id="{44C3542B-B08B-4268-AC2D-E3F8F6FDA3FF}" type="datetimeFigureOut">
              <a:rPr lang="en-US" smtClean="0"/>
              <a:t>28/12/2021</a:t>
            </a:fld>
            <a:endParaRPr lang="en-US"/>
          </a:p>
        </p:txBody>
      </p:sp>
      <p:sp>
        <p:nvSpPr>
          <p:cNvPr id="5" name="Footer Placeholder 4">
            <a:extLst>
              <a:ext uri="{FF2B5EF4-FFF2-40B4-BE49-F238E27FC236}">
                <a16:creationId xmlns:a16="http://schemas.microsoft.com/office/drawing/2014/main" id="{F2EABC43-0A3F-479F-BD1E-80EFB19C8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C6F78-83EA-4E32-B513-570F3BA715BD}"/>
              </a:ext>
            </a:extLst>
          </p:cNvPr>
          <p:cNvSpPr>
            <a:spLocks noGrp="1"/>
          </p:cNvSpPr>
          <p:nvPr>
            <p:ph type="sldNum" sz="quarter" idx="12"/>
          </p:nvPr>
        </p:nvSpPr>
        <p:spPr/>
        <p:txBody>
          <a:bodyPr/>
          <a:lstStyle/>
          <a:p>
            <a:fld id="{274E8351-44D0-41CA-9C9F-046C6A4473E0}" type="slidenum">
              <a:rPr lang="en-US" smtClean="0"/>
              <a:t>‹#›</a:t>
            </a:fld>
            <a:endParaRPr lang="en-US"/>
          </a:p>
        </p:txBody>
      </p:sp>
    </p:spTree>
    <p:extLst>
      <p:ext uri="{BB962C8B-B14F-4D97-AF65-F5344CB8AC3E}">
        <p14:creationId xmlns:p14="http://schemas.microsoft.com/office/powerpoint/2010/main" val="374370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291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Images &amp; Contents">
    <p:spTree>
      <p:nvGrpSpPr>
        <p:cNvPr id="1" name=""/>
        <p:cNvGrpSpPr/>
        <p:nvPr/>
      </p:nvGrpSpPr>
      <p:grpSpPr>
        <a:xfrm>
          <a:off x="0" y="0"/>
          <a:ext cx="0" cy="0"/>
          <a:chOff x="0" y="0"/>
          <a:chExt cx="0" cy="0"/>
        </a:xfrm>
      </p:grpSpPr>
      <p:sp>
        <p:nvSpPr>
          <p:cNvPr id="2" name="원형: 비어 있음 1">
            <a:extLst>
              <a:ext uri="{FF2B5EF4-FFF2-40B4-BE49-F238E27FC236}">
                <a16:creationId xmlns:a16="http://schemas.microsoft.com/office/drawing/2014/main" id="{43510F96-4E4D-4F6A-818D-E299E831CC01}"/>
              </a:ext>
            </a:extLst>
          </p:cNvPr>
          <p:cNvSpPr/>
          <p:nvPr userDrawn="1"/>
        </p:nvSpPr>
        <p:spPr>
          <a:xfrm>
            <a:off x="6392164" y="1281975"/>
            <a:ext cx="4759542" cy="4759542"/>
          </a:xfrm>
          <a:prstGeom prst="donut">
            <a:avLst>
              <a:gd name="adj" fmla="val 18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 </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337620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605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1_Images &amp; Contents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30731E8C-4F6D-4237-9657-97AE0A1B11CD}"/>
              </a:ext>
            </a:extLst>
          </p:cNvPr>
          <p:cNvSpPr>
            <a:spLocks noGrp="1"/>
          </p:cNvSpPr>
          <p:nvPr>
            <p:ph type="pic" idx="12" hasCustomPrompt="1"/>
          </p:nvPr>
        </p:nvSpPr>
        <p:spPr>
          <a:xfrm>
            <a:off x="4799579" y="0"/>
            <a:ext cx="7392421" cy="6858000"/>
          </a:xfrm>
          <a:custGeom>
            <a:avLst/>
            <a:gdLst>
              <a:gd name="connsiteX0" fmla="*/ 1848908 w 7392421"/>
              <a:gd name="connsiteY0" fmla="*/ 6196465 h 6858000"/>
              <a:gd name="connsiteX1" fmla="*/ 1851185 w 7392421"/>
              <a:gd name="connsiteY1" fmla="*/ 6198075 h 6858000"/>
              <a:gd name="connsiteX2" fmla="*/ 1858075 w 7392421"/>
              <a:gd name="connsiteY2" fmla="*/ 6202346 h 6858000"/>
              <a:gd name="connsiteX3" fmla="*/ 1985274 w 7392421"/>
              <a:gd name="connsiteY3" fmla="*/ 6213735 h 6858000"/>
              <a:gd name="connsiteX4" fmla="*/ 2010714 w 7392421"/>
              <a:gd name="connsiteY4" fmla="*/ 6213735 h 6858000"/>
              <a:gd name="connsiteX5" fmla="*/ 2065834 w 7392421"/>
              <a:gd name="connsiteY5" fmla="*/ 6236514 h 6858000"/>
              <a:gd name="connsiteX6" fmla="*/ 2103994 w 7392421"/>
              <a:gd name="connsiteY6" fmla="*/ 6236514 h 6858000"/>
              <a:gd name="connsiteX7" fmla="*/ 2116714 w 7392421"/>
              <a:gd name="connsiteY7" fmla="*/ 6244107 h 6858000"/>
              <a:gd name="connsiteX8" fmla="*/ 2112474 w 7392421"/>
              <a:gd name="connsiteY8" fmla="*/ 6255496 h 6858000"/>
              <a:gd name="connsiteX9" fmla="*/ 2082794 w 7392421"/>
              <a:gd name="connsiteY9" fmla="*/ 6259293 h 6858000"/>
              <a:gd name="connsiteX10" fmla="*/ 2065834 w 7392421"/>
              <a:gd name="connsiteY10" fmla="*/ 6240310 h 6858000"/>
              <a:gd name="connsiteX11" fmla="*/ 2023434 w 7392421"/>
              <a:gd name="connsiteY11" fmla="*/ 6236514 h 6858000"/>
              <a:gd name="connsiteX12" fmla="*/ 1972554 w 7392421"/>
              <a:gd name="connsiteY12" fmla="*/ 6236514 h 6858000"/>
              <a:gd name="connsiteX13" fmla="*/ 1951355 w 7392421"/>
              <a:gd name="connsiteY13" fmla="*/ 6236514 h 6858000"/>
              <a:gd name="connsiteX14" fmla="*/ 1921675 w 7392421"/>
              <a:gd name="connsiteY14" fmla="*/ 6240310 h 6858000"/>
              <a:gd name="connsiteX15" fmla="*/ 1891994 w 7392421"/>
              <a:gd name="connsiteY15" fmla="*/ 6236514 h 6858000"/>
              <a:gd name="connsiteX16" fmla="*/ 1875035 w 7392421"/>
              <a:gd name="connsiteY16" fmla="*/ 6240310 h 6858000"/>
              <a:gd name="connsiteX17" fmla="*/ 1866555 w 7392421"/>
              <a:gd name="connsiteY17" fmla="*/ 6228921 h 6858000"/>
              <a:gd name="connsiteX18" fmla="*/ 1845355 w 7392421"/>
              <a:gd name="connsiteY18" fmla="*/ 6228921 h 6858000"/>
              <a:gd name="connsiteX19" fmla="*/ 1836875 w 7392421"/>
              <a:gd name="connsiteY19" fmla="*/ 6236514 h 6858000"/>
              <a:gd name="connsiteX20" fmla="*/ 1832635 w 7392421"/>
              <a:gd name="connsiteY20" fmla="*/ 6221328 h 6858000"/>
              <a:gd name="connsiteX21" fmla="*/ 1807195 w 7392421"/>
              <a:gd name="connsiteY21" fmla="*/ 6221328 h 6858000"/>
              <a:gd name="connsiteX22" fmla="*/ 1798716 w 7392421"/>
              <a:gd name="connsiteY22" fmla="*/ 6228921 h 6858000"/>
              <a:gd name="connsiteX23" fmla="*/ 1794475 w 7392421"/>
              <a:gd name="connsiteY23" fmla="*/ 6213735 h 6858000"/>
              <a:gd name="connsiteX24" fmla="*/ 1760555 w 7392421"/>
              <a:gd name="connsiteY24" fmla="*/ 6216108 h 6858000"/>
              <a:gd name="connsiteX25" fmla="*/ 1743434 w 7392421"/>
              <a:gd name="connsiteY25" fmla="*/ 6212994 h 6858000"/>
              <a:gd name="connsiteX26" fmla="*/ 1746224 w 7392421"/>
              <a:gd name="connsiteY26" fmla="*/ 6212355 h 6858000"/>
              <a:gd name="connsiteX27" fmla="*/ 1775913 w 7392421"/>
              <a:gd name="connsiteY27" fmla="*/ 6212355 h 6858000"/>
              <a:gd name="connsiteX28" fmla="*/ 1805602 w 7392421"/>
              <a:gd name="connsiteY28" fmla="*/ 6202655 h 6858000"/>
              <a:gd name="connsiteX29" fmla="*/ 1822567 w 7392421"/>
              <a:gd name="connsiteY29" fmla="*/ 6212355 h 6858000"/>
              <a:gd name="connsiteX30" fmla="*/ 1831049 w 7392421"/>
              <a:gd name="connsiteY30" fmla="*/ 6197805 h 6858000"/>
              <a:gd name="connsiteX31" fmla="*/ 1839532 w 7392421"/>
              <a:gd name="connsiteY31" fmla="*/ 6197805 h 6858000"/>
              <a:gd name="connsiteX32" fmla="*/ 1913195 w 7392421"/>
              <a:gd name="connsiteY32" fmla="*/ 6186999 h 6858000"/>
              <a:gd name="connsiteX33" fmla="*/ 1913195 w 7392421"/>
              <a:gd name="connsiteY33" fmla="*/ 6187160 h 6858000"/>
              <a:gd name="connsiteX34" fmla="*/ 1912033 w 7392421"/>
              <a:gd name="connsiteY34" fmla="*/ 6187221 h 6858000"/>
              <a:gd name="connsiteX35" fmla="*/ 863352 w 7392421"/>
              <a:gd name="connsiteY35" fmla="*/ 5843219 h 6858000"/>
              <a:gd name="connsiteX36" fmla="*/ 864073 w 7392421"/>
              <a:gd name="connsiteY36" fmla="*/ 5843752 h 6858000"/>
              <a:gd name="connsiteX37" fmla="*/ 863059 w 7392421"/>
              <a:gd name="connsiteY37" fmla="*/ 5843752 h 6858000"/>
              <a:gd name="connsiteX38" fmla="*/ 883526 w 7392421"/>
              <a:gd name="connsiteY38" fmla="*/ 5689580 h 6858000"/>
              <a:gd name="connsiteX39" fmla="*/ 892008 w 7392421"/>
              <a:gd name="connsiteY39" fmla="*/ 5689580 h 6858000"/>
              <a:gd name="connsiteX40" fmla="*/ 896249 w 7392421"/>
              <a:gd name="connsiteY40" fmla="*/ 5693132 h 6858000"/>
              <a:gd name="connsiteX41" fmla="*/ 895512 w 7392421"/>
              <a:gd name="connsiteY41" fmla="*/ 5693596 h 6858000"/>
              <a:gd name="connsiteX42" fmla="*/ 892008 w 7392421"/>
              <a:gd name="connsiteY42" fmla="*/ 5693132 h 6858000"/>
              <a:gd name="connsiteX43" fmla="*/ 883526 w 7392421"/>
              <a:gd name="connsiteY43" fmla="*/ 5689580 h 6858000"/>
              <a:gd name="connsiteX44" fmla="*/ 1298563 w 7392421"/>
              <a:gd name="connsiteY44" fmla="*/ 5672327 h 6858000"/>
              <a:gd name="connsiteX45" fmla="*/ 1299170 w 7392421"/>
              <a:gd name="connsiteY45" fmla="*/ 5675371 h 6858000"/>
              <a:gd name="connsiteX46" fmla="*/ 1299170 w 7392421"/>
              <a:gd name="connsiteY46" fmla="*/ 5682476 h 6858000"/>
              <a:gd name="connsiteX47" fmla="*/ 1294928 w 7392421"/>
              <a:gd name="connsiteY47" fmla="*/ 5675371 h 6858000"/>
              <a:gd name="connsiteX48" fmla="*/ 985317 w 7392421"/>
              <a:gd name="connsiteY48" fmla="*/ 5668268 h 6858000"/>
              <a:gd name="connsiteX49" fmla="*/ 1006522 w 7392421"/>
              <a:gd name="connsiteY49" fmla="*/ 5682476 h 6858000"/>
              <a:gd name="connsiteX50" fmla="*/ 1031970 w 7392421"/>
              <a:gd name="connsiteY50" fmla="*/ 5675371 h 6858000"/>
              <a:gd name="connsiteX51" fmla="*/ 1040453 w 7392421"/>
              <a:gd name="connsiteY51" fmla="*/ 5671819 h 6858000"/>
              <a:gd name="connsiteX52" fmla="*/ 1061659 w 7392421"/>
              <a:gd name="connsiteY52" fmla="*/ 5675371 h 6858000"/>
              <a:gd name="connsiteX53" fmla="*/ 1091348 w 7392421"/>
              <a:gd name="connsiteY53" fmla="*/ 5682476 h 6858000"/>
              <a:gd name="connsiteX54" fmla="*/ 1133760 w 7392421"/>
              <a:gd name="connsiteY54" fmla="*/ 5678923 h 6858000"/>
              <a:gd name="connsiteX55" fmla="*/ 1146484 w 7392421"/>
              <a:gd name="connsiteY55" fmla="*/ 5668268 h 6858000"/>
              <a:gd name="connsiteX56" fmla="*/ 1159208 w 7392421"/>
              <a:gd name="connsiteY56" fmla="*/ 5668268 h 6858000"/>
              <a:gd name="connsiteX57" fmla="*/ 1159208 w 7392421"/>
              <a:gd name="connsiteY57" fmla="*/ 5678923 h 6858000"/>
              <a:gd name="connsiteX58" fmla="*/ 1142243 w 7392421"/>
              <a:gd name="connsiteY58" fmla="*/ 5700236 h 6858000"/>
              <a:gd name="connsiteX59" fmla="*/ 1129518 w 7392421"/>
              <a:gd name="connsiteY59" fmla="*/ 5703788 h 6858000"/>
              <a:gd name="connsiteX60" fmla="*/ 1129518 w 7392421"/>
              <a:gd name="connsiteY60" fmla="*/ 5700236 h 6858000"/>
              <a:gd name="connsiteX61" fmla="*/ 1116795 w 7392421"/>
              <a:gd name="connsiteY61" fmla="*/ 5693132 h 6858000"/>
              <a:gd name="connsiteX62" fmla="*/ 1108314 w 7392421"/>
              <a:gd name="connsiteY62" fmla="*/ 5703788 h 6858000"/>
              <a:gd name="connsiteX63" fmla="*/ 1100226 w 7392421"/>
              <a:gd name="connsiteY63" fmla="*/ 5708967 h 6858000"/>
              <a:gd name="connsiteX64" fmla="*/ 1042644 w 7392421"/>
              <a:gd name="connsiteY64" fmla="*/ 5708967 h 6858000"/>
              <a:gd name="connsiteX65" fmla="*/ 1004472 w 7392421"/>
              <a:gd name="connsiteY65" fmla="*/ 5714762 h 6858000"/>
              <a:gd name="connsiteX66" fmla="*/ 995990 w 7392421"/>
              <a:gd name="connsiteY66" fmla="*/ 5711865 h 6858000"/>
              <a:gd name="connsiteX67" fmla="*/ 970542 w 7392421"/>
              <a:gd name="connsiteY67" fmla="*/ 5708605 h 6858000"/>
              <a:gd name="connsiteX68" fmla="*/ 953015 w 7392421"/>
              <a:gd name="connsiteY68" fmla="*/ 5710850 h 6858000"/>
              <a:gd name="connsiteX69" fmla="*/ 948204 w 7392421"/>
              <a:gd name="connsiteY69" fmla="*/ 5704232 h 6858000"/>
              <a:gd name="connsiteX70" fmla="*/ 934421 w 7392421"/>
              <a:gd name="connsiteY70" fmla="*/ 5696683 h 6858000"/>
              <a:gd name="connsiteX71" fmla="*/ 921698 w 7392421"/>
              <a:gd name="connsiteY71" fmla="*/ 5696683 h 6858000"/>
              <a:gd name="connsiteX72" fmla="*/ 904732 w 7392421"/>
              <a:gd name="connsiteY72" fmla="*/ 5703788 h 6858000"/>
              <a:gd name="connsiteX73" fmla="*/ 892008 w 7392421"/>
              <a:gd name="connsiteY73" fmla="*/ 5693132 h 6858000"/>
              <a:gd name="connsiteX74" fmla="*/ 894128 w 7392421"/>
              <a:gd name="connsiteY74" fmla="*/ 5694464 h 6858000"/>
              <a:gd name="connsiteX75" fmla="*/ 895512 w 7392421"/>
              <a:gd name="connsiteY75" fmla="*/ 5693596 h 6858000"/>
              <a:gd name="connsiteX76" fmla="*/ 902082 w 7392421"/>
              <a:gd name="connsiteY76" fmla="*/ 5694464 h 6858000"/>
              <a:gd name="connsiteX77" fmla="*/ 908973 w 7392421"/>
              <a:gd name="connsiteY77" fmla="*/ 5693132 h 6858000"/>
              <a:gd name="connsiteX78" fmla="*/ 951385 w 7392421"/>
              <a:gd name="connsiteY78" fmla="*/ 5682476 h 6858000"/>
              <a:gd name="connsiteX79" fmla="*/ 968351 w 7392421"/>
              <a:gd name="connsiteY79" fmla="*/ 5678923 h 6858000"/>
              <a:gd name="connsiteX80" fmla="*/ 985317 w 7392421"/>
              <a:gd name="connsiteY80" fmla="*/ 5668268 h 6858000"/>
              <a:gd name="connsiteX81" fmla="*/ 3069156 w 7392421"/>
              <a:gd name="connsiteY81" fmla="*/ 5224784 h 6858000"/>
              <a:gd name="connsiteX82" fmla="*/ 3069877 w 7392421"/>
              <a:gd name="connsiteY82" fmla="*/ 5225655 h 6858000"/>
              <a:gd name="connsiteX83" fmla="*/ 3070170 w 7392421"/>
              <a:gd name="connsiteY83" fmla="*/ 5224784 h 6858000"/>
              <a:gd name="connsiteX84" fmla="*/ 0 w 7392421"/>
              <a:gd name="connsiteY84" fmla="*/ 3728101 h 6858000"/>
              <a:gd name="connsiteX85" fmla="*/ 1014 w 7392421"/>
              <a:gd name="connsiteY85" fmla="*/ 3728101 h 6858000"/>
              <a:gd name="connsiteX86" fmla="*/ 293 w 7392421"/>
              <a:gd name="connsiteY86" fmla="*/ 3728972 h 6858000"/>
              <a:gd name="connsiteX87" fmla="*/ 1748249 w 7392421"/>
              <a:gd name="connsiteY87" fmla="*/ 900296 h 6858000"/>
              <a:gd name="connsiteX88" fmla="*/ 1750394 w 7392421"/>
              <a:gd name="connsiteY88" fmla="*/ 900296 h 6858000"/>
              <a:gd name="connsiteX89" fmla="*/ 1741171 w 7392421"/>
              <a:gd name="connsiteY89" fmla="*/ 901194 h 6858000"/>
              <a:gd name="connsiteX90" fmla="*/ 1738152 w 7392421"/>
              <a:gd name="connsiteY90" fmla="*/ 900900 h 6858000"/>
              <a:gd name="connsiteX91" fmla="*/ 1881554 w 7392421"/>
              <a:gd name="connsiteY91" fmla="*/ 886188 h 6858000"/>
              <a:gd name="connsiteX92" fmla="*/ 1912293 w 7392421"/>
              <a:gd name="connsiteY92" fmla="*/ 887026 h 6858000"/>
              <a:gd name="connsiteX93" fmla="*/ 1958933 w 7392421"/>
              <a:gd name="connsiteY93" fmla="*/ 894840 h 6858000"/>
              <a:gd name="connsiteX94" fmla="*/ 1961440 w 7392421"/>
              <a:gd name="connsiteY94" fmla="*/ 895896 h 6858000"/>
              <a:gd name="connsiteX95" fmla="*/ 1862047 w 7392421"/>
              <a:gd name="connsiteY95" fmla="*/ 895896 h 6858000"/>
              <a:gd name="connsiteX96" fmla="*/ 1840840 w 7392421"/>
              <a:gd name="connsiteY96" fmla="*/ 899749 h 6858000"/>
              <a:gd name="connsiteX97" fmla="*/ 1821936 w 7392421"/>
              <a:gd name="connsiteY97" fmla="*/ 894167 h 6858000"/>
              <a:gd name="connsiteX98" fmla="*/ 1844454 w 7392421"/>
              <a:gd name="connsiteY98" fmla="*/ 892607 h 6858000"/>
              <a:gd name="connsiteX99" fmla="*/ 1857174 w 7392421"/>
              <a:gd name="connsiteY99" fmla="*/ 890374 h 6858000"/>
              <a:gd name="connsiteX100" fmla="*/ 1881554 w 7392421"/>
              <a:gd name="connsiteY100" fmla="*/ 886188 h 6858000"/>
              <a:gd name="connsiteX101" fmla="*/ 1719279 w 7392421"/>
              <a:gd name="connsiteY101" fmla="*/ 884793 h 6858000"/>
              <a:gd name="connsiteX102" fmla="*/ 1738455 w 7392421"/>
              <a:gd name="connsiteY102" fmla="*/ 884793 h 6858000"/>
              <a:gd name="connsiteX103" fmla="*/ 1797815 w 7392421"/>
              <a:gd name="connsiteY103" fmla="*/ 890374 h 6858000"/>
              <a:gd name="connsiteX104" fmla="*/ 1737762 w 7392421"/>
              <a:gd name="connsiteY104" fmla="*/ 892482 h 6858000"/>
              <a:gd name="connsiteX105" fmla="*/ 1688889 w 7392421"/>
              <a:gd name="connsiteY105" fmla="*/ 892482 h 6858000"/>
              <a:gd name="connsiteX106" fmla="*/ 1722809 w 7392421"/>
              <a:gd name="connsiteY106" fmla="*/ 889133 h 6858000"/>
              <a:gd name="connsiteX107" fmla="*/ 1731289 w 7392421"/>
              <a:gd name="connsiteY107" fmla="*/ 886901 h 6858000"/>
              <a:gd name="connsiteX108" fmla="*/ 1645175 w 7392421"/>
              <a:gd name="connsiteY108" fmla="*/ 884793 h 6858000"/>
              <a:gd name="connsiteX109" fmla="*/ 1715727 w 7392421"/>
              <a:gd name="connsiteY109" fmla="*/ 884793 h 6858000"/>
              <a:gd name="connsiteX110" fmla="*/ 1667690 w 7392421"/>
              <a:gd name="connsiteY110" fmla="*/ 886901 h 6858000"/>
              <a:gd name="connsiteX111" fmla="*/ 1595610 w 7392421"/>
              <a:gd name="connsiteY111" fmla="*/ 886901 h 6858000"/>
              <a:gd name="connsiteX112" fmla="*/ 1594784 w 7392421"/>
              <a:gd name="connsiteY112" fmla="*/ 886834 h 6858000"/>
              <a:gd name="connsiteX113" fmla="*/ 1774961 w 7392421"/>
              <a:gd name="connsiteY113" fmla="*/ 491518 h 6858000"/>
              <a:gd name="connsiteX114" fmla="*/ 1774351 w 7392421"/>
              <a:gd name="connsiteY114" fmla="*/ 492814 h 6858000"/>
              <a:gd name="connsiteX115" fmla="*/ 1769849 w 7392421"/>
              <a:gd name="connsiteY115" fmla="*/ 491944 h 6858000"/>
              <a:gd name="connsiteX116" fmla="*/ 1982374 w 7392421"/>
              <a:gd name="connsiteY116" fmla="*/ 395710 h 6858000"/>
              <a:gd name="connsiteX117" fmla="*/ 1992974 w 7392421"/>
              <a:gd name="connsiteY117" fmla="*/ 397133 h 6858000"/>
              <a:gd name="connsiteX118" fmla="*/ 2005216 w 7392421"/>
              <a:gd name="connsiteY118" fmla="*/ 401518 h 6858000"/>
              <a:gd name="connsiteX119" fmla="*/ 1985984 w 7392421"/>
              <a:gd name="connsiteY119" fmla="*/ 397672 h 6858000"/>
              <a:gd name="connsiteX120" fmla="*/ 1980348 w 7392421"/>
              <a:gd name="connsiteY120" fmla="*/ 395982 h 6858000"/>
              <a:gd name="connsiteX121" fmla="*/ 1898608 w 7392421"/>
              <a:gd name="connsiteY121" fmla="*/ 46924 h 6858000"/>
              <a:gd name="connsiteX122" fmla="*/ 1906232 w 7392421"/>
              <a:gd name="connsiteY122" fmla="*/ 47706 h 6858000"/>
              <a:gd name="connsiteX123" fmla="*/ 1901691 w 7392421"/>
              <a:gd name="connsiteY123" fmla="*/ 51487 h 6858000"/>
              <a:gd name="connsiteX124" fmla="*/ 1898694 w 7392421"/>
              <a:gd name="connsiteY124" fmla="*/ 52622 h 6858000"/>
              <a:gd name="connsiteX125" fmla="*/ 1895454 w 7392421"/>
              <a:gd name="connsiteY125" fmla="*/ 51655 h 6858000"/>
              <a:gd name="connsiteX126" fmla="*/ 1893127 w 7392421"/>
              <a:gd name="connsiteY126" fmla="*/ 47486 h 6858000"/>
              <a:gd name="connsiteX127" fmla="*/ 2355584 w 7392421"/>
              <a:gd name="connsiteY127" fmla="*/ 38338 h 6858000"/>
              <a:gd name="connsiteX128" fmla="*/ 2354974 w 7392421"/>
              <a:gd name="connsiteY128" fmla="*/ 39445 h 6858000"/>
              <a:gd name="connsiteX129" fmla="*/ 2350472 w 7392421"/>
              <a:gd name="connsiteY129" fmla="*/ 38702 h 6858000"/>
              <a:gd name="connsiteX130" fmla="*/ 3146743 w 7392421"/>
              <a:gd name="connsiteY130" fmla="*/ 0 h 6858000"/>
              <a:gd name="connsiteX131" fmla="*/ 3202796 w 7392421"/>
              <a:gd name="connsiteY131" fmla="*/ 0 h 6858000"/>
              <a:gd name="connsiteX132" fmla="*/ 3202796 w 7392421"/>
              <a:gd name="connsiteY132" fmla="*/ 4543 h 6858000"/>
              <a:gd name="connsiteX133" fmla="*/ 3308828 w 7392421"/>
              <a:gd name="connsiteY133" fmla="*/ 4543 h 6858000"/>
              <a:gd name="connsiteX134" fmla="*/ 3334275 w 7392421"/>
              <a:gd name="connsiteY134" fmla="*/ 4543 h 6858000"/>
              <a:gd name="connsiteX135" fmla="*/ 3383051 w 7392421"/>
              <a:gd name="connsiteY135" fmla="*/ 559 h 6858000"/>
              <a:gd name="connsiteX136" fmla="*/ 3398101 w 7392421"/>
              <a:gd name="connsiteY136" fmla="*/ 0 h 6858000"/>
              <a:gd name="connsiteX137" fmla="*/ 7392421 w 7392421"/>
              <a:gd name="connsiteY137" fmla="*/ 0 h 6858000"/>
              <a:gd name="connsiteX138" fmla="*/ 7392421 w 7392421"/>
              <a:gd name="connsiteY138" fmla="*/ 6858000 h 6858000"/>
              <a:gd name="connsiteX139" fmla="*/ 2857168 w 7392421"/>
              <a:gd name="connsiteY139" fmla="*/ 6858000 h 6858000"/>
              <a:gd name="connsiteX140" fmla="*/ 2860240 w 7392421"/>
              <a:gd name="connsiteY140" fmla="*/ 6839268 h 6858000"/>
              <a:gd name="connsiteX141" fmla="*/ 2873493 w 7392421"/>
              <a:gd name="connsiteY141" fmla="*/ 6831079 h 6858000"/>
              <a:gd name="connsiteX142" fmla="*/ 2920147 w 7392421"/>
              <a:gd name="connsiteY142" fmla="*/ 6823372 h 6858000"/>
              <a:gd name="connsiteX143" fmla="*/ 2975283 w 7392421"/>
              <a:gd name="connsiteY143" fmla="*/ 6823372 h 6858000"/>
              <a:gd name="connsiteX144" fmla="*/ 3026178 w 7392421"/>
              <a:gd name="connsiteY144" fmla="*/ 6823372 h 6858000"/>
              <a:gd name="connsiteX145" fmla="*/ 3047384 w 7392421"/>
              <a:gd name="connsiteY145" fmla="*/ 6807959 h 6858000"/>
              <a:gd name="connsiteX146" fmla="*/ 3038903 w 7392421"/>
              <a:gd name="connsiteY146" fmla="*/ 6788692 h 6858000"/>
              <a:gd name="connsiteX147" fmla="*/ 3017697 w 7392421"/>
              <a:gd name="connsiteY147" fmla="*/ 6788692 h 6858000"/>
              <a:gd name="connsiteX148" fmla="*/ 2996489 w 7392421"/>
              <a:gd name="connsiteY148" fmla="*/ 6777131 h 6858000"/>
              <a:gd name="connsiteX149" fmla="*/ 2971042 w 7392421"/>
              <a:gd name="connsiteY149" fmla="*/ 6757864 h 6858000"/>
              <a:gd name="connsiteX150" fmla="*/ 2932870 w 7392421"/>
              <a:gd name="connsiteY150" fmla="*/ 6746304 h 6858000"/>
              <a:gd name="connsiteX151" fmla="*/ 2894699 w 7392421"/>
              <a:gd name="connsiteY151" fmla="*/ 6746304 h 6858000"/>
              <a:gd name="connsiteX152" fmla="*/ 2835322 w 7392421"/>
              <a:gd name="connsiteY152" fmla="*/ 6750157 h 6858000"/>
              <a:gd name="connsiteX153" fmla="*/ 2826839 w 7392421"/>
              <a:gd name="connsiteY153" fmla="*/ 6746304 h 6858000"/>
              <a:gd name="connsiteX154" fmla="*/ 2831081 w 7392421"/>
              <a:gd name="connsiteY154" fmla="*/ 6734743 h 6858000"/>
              <a:gd name="connsiteX155" fmla="*/ 2856528 w 7392421"/>
              <a:gd name="connsiteY155" fmla="*/ 6727037 h 6858000"/>
              <a:gd name="connsiteX156" fmla="*/ 2865010 w 7392421"/>
              <a:gd name="connsiteY156" fmla="*/ 6700063 h 6858000"/>
              <a:gd name="connsiteX157" fmla="*/ 2822598 w 7392421"/>
              <a:gd name="connsiteY157" fmla="*/ 6696209 h 6858000"/>
              <a:gd name="connsiteX158" fmla="*/ 2839564 w 7392421"/>
              <a:gd name="connsiteY158" fmla="*/ 6692356 h 6858000"/>
              <a:gd name="connsiteX159" fmla="*/ 2877734 w 7392421"/>
              <a:gd name="connsiteY159" fmla="*/ 6692356 h 6858000"/>
              <a:gd name="connsiteX160" fmla="*/ 2915906 w 7392421"/>
              <a:gd name="connsiteY160" fmla="*/ 6680796 h 6858000"/>
              <a:gd name="connsiteX161" fmla="*/ 2924389 w 7392421"/>
              <a:gd name="connsiteY161" fmla="*/ 6657675 h 6858000"/>
              <a:gd name="connsiteX162" fmla="*/ 2903182 w 7392421"/>
              <a:gd name="connsiteY162" fmla="*/ 6646115 h 6858000"/>
              <a:gd name="connsiteX163" fmla="*/ 2869251 w 7392421"/>
              <a:gd name="connsiteY163" fmla="*/ 6649968 h 6858000"/>
              <a:gd name="connsiteX164" fmla="*/ 2797151 w 7392421"/>
              <a:gd name="connsiteY164" fmla="*/ 6657675 h 6858000"/>
              <a:gd name="connsiteX165" fmla="*/ 2788668 w 7392421"/>
              <a:gd name="connsiteY165" fmla="*/ 6653822 h 6858000"/>
              <a:gd name="connsiteX166" fmla="*/ 2729290 w 7392421"/>
              <a:gd name="connsiteY166" fmla="*/ 6646115 h 6858000"/>
              <a:gd name="connsiteX167" fmla="*/ 2640224 w 7392421"/>
              <a:gd name="connsiteY167" fmla="*/ 6638408 h 6858000"/>
              <a:gd name="connsiteX168" fmla="*/ 2635982 w 7392421"/>
              <a:gd name="connsiteY168" fmla="*/ 6638408 h 6858000"/>
              <a:gd name="connsiteX169" fmla="*/ 2635982 w 7392421"/>
              <a:gd name="connsiteY169" fmla="*/ 6634555 h 6858000"/>
              <a:gd name="connsiteX170" fmla="*/ 2640224 w 7392421"/>
              <a:gd name="connsiteY170" fmla="*/ 6626848 h 6858000"/>
              <a:gd name="connsiteX171" fmla="*/ 2652948 w 7392421"/>
              <a:gd name="connsiteY171" fmla="*/ 6626848 h 6858000"/>
              <a:gd name="connsiteX172" fmla="*/ 2729290 w 7392421"/>
              <a:gd name="connsiteY172" fmla="*/ 6626848 h 6858000"/>
              <a:gd name="connsiteX173" fmla="*/ 2742014 w 7392421"/>
              <a:gd name="connsiteY173" fmla="*/ 6619141 h 6858000"/>
              <a:gd name="connsiteX174" fmla="*/ 2763220 w 7392421"/>
              <a:gd name="connsiteY174" fmla="*/ 6603727 h 6858000"/>
              <a:gd name="connsiteX175" fmla="*/ 2814115 w 7392421"/>
              <a:gd name="connsiteY175" fmla="*/ 6603727 h 6858000"/>
              <a:gd name="connsiteX176" fmla="*/ 2852287 w 7392421"/>
              <a:gd name="connsiteY176" fmla="*/ 6596020 h 6858000"/>
              <a:gd name="connsiteX177" fmla="*/ 2831081 w 7392421"/>
              <a:gd name="connsiteY177" fmla="*/ 6584460 h 6858000"/>
              <a:gd name="connsiteX178" fmla="*/ 2729290 w 7392421"/>
              <a:gd name="connsiteY178" fmla="*/ 6580607 h 6858000"/>
              <a:gd name="connsiteX179" fmla="*/ 2568123 w 7392421"/>
              <a:gd name="connsiteY179" fmla="*/ 6580607 h 6858000"/>
              <a:gd name="connsiteX180" fmla="*/ 2546916 w 7392421"/>
              <a:gd name="connsiteY180" fmla="*/ 6584460 h 6858000"/>
              <a:gd name="connsiteX181" fmla="*/ 2504504 w 7392421"/>
              <a:gd name="connsiteY181" fmla="*/ 6580607 h 6858000"/>
              <a:gd name="connsiteX182" fmla="*/ 2462091 w 7392421"/>
              <a:gd name="connsiteY182" fmla="*/ 6584460 h 6858000"/>
              <a:gd name="connsiteX183" fmla="*/ 2432402 w 7392421"/>
              <a:gd name="connsiteY183" fmla="*/ 6584460 h 6858000"/>
              <a:gd name="connsiteX184" fmla="*/ 2360301 w 7392421"/>
              <a:gd name="connsiteY184" fmla="*/ 6572900 h 6858000"/>
              <a:gd name="connsiteX185" fmla="*/ 2343335 w 7392421"/>
              <a:gd name="connsiteY185" fmla="*/ 6580607 h 6858000"/>
              <a:gd name="connsiteX186" fmla="*/ 2317888 w 7392421"/>
              <a:gd name="connsiteY186" fmla="*/ 6572900 h 6858000"/>
              <a:gd name="connsiteX187" fmla="*/ 2223860 w 7392421"/>
              <a:gd name="connsiteY187" fmla="*/ 6572900 h 6858000"/>
              <a:gd name="connsiteX188" fmla="*/ 2226954 w 7392421"/>
              <a:gd name="connsiteY188" fmla="*/ 6566806 h 6858000"/>
              <a:gd name="connsiteX189" fmla="*/ 2243914 w 7392421"/>
              <a:gd name="connsiteY189" fmla="*/ 6536434 h 6858000"/>
              <a:gd name="connsiteX190" fmla="*/ 2243914 w 7392421"/>
              <a:gd name="connsiteY190" fmla="*/ 6528842 h 6858000"/>
              <a:gd name="connsiteX191" fmla="*/ 2180314 w 7392421"/>
              <a:gd name="connsiteY191" fmla="*/ 6490877 h 6858000"/>
              <a:gd name="connsiteX192" fmla="*/ 1959834 w 7392421"/>
              <a:gd name="connsiteY192" fmla="*/ 6490877 h 6858000"/>
              <a:gd name="connsiteX193" fmla="*/ 1942874 w 7392421"/>
              <a:gd name="connsiteY193" fmla="*/ 6483284 h 6858000"/>
              <a:gd name="connsiteX194" fmla="*/ 1959834 w 7392421"/>
              <a:gd name="connsiteY194" fmla="*/ 6479487 h 6858000"/>
              <a:gd name="connsiteX195" fmla="*/ 2010714 w 7392421"/>
              <a:gd name="connsiteY195" fmla="*/ 6468098 h 6858000"/>
              <a:gd name="connsiteX196" fmla="*/ 2154873 w 7392421"/>
              <a:gd name="connsiteY196" fmla="*/ 6418744 h 6858000"/>
              <a:gd name="connsiteX197" fmla="*/ 2239673 w 7392421"/>
              <a:gd name="connsiteY197" fmla="*/ 6414948 h 6858000"/>
              <a:gd name="connsiteX198" fmla="*/ 2294793 w 7392421"/>
              <a:gd name="connsiteY198" fmla="*/ 6414948 h 6858000"/>
              <a:gd name="connsiteX199" fmla="*/ 2345673 w 7392421"/>
              <a:gd name="connsiteY199" fmla="*/ 6407355 h 6858000"/>
              <a:gd name="connsiteX200" fmla="*/ 2366873 w 7392421"/>
              <a:gd name="connsiteY200" fmla="*/ 6399762 h 6858000"/>
              <a:gd name="connsiteX201" fmla="*/ 2345673 w 7392421"/>
              <a:gd name="connsiteY201" fmla="*/ 6392169 h 6858000"/>
              <a:gd name="connsiteX202" fmla="*/ 2197274 w 7392421"/>
              <a:gd name="connsiteY202" fmla="*/ 6399762 h 6858000"/>
              <a:gd name="connsiteX203" fmla="*/ 2133674 w 7392421"/>
              <a:gd name="connsiteY203" fmla="*/ 6376983 h 6858000"/>
              <a:gd name="connsiteX204" fmla="*/ 2133674 w 7392421"/>
              <a:gd name="connsiteY204" fmla="*/ 6369390 h 6858000"/>
              <a:gd name="connsiteX205" fmla="*/ 2137913 w 7392421"/>
              <a:gd name="connsiteY205" fmla="*/ 6354204 h 6858000"/>
              <a:gd name="connsiteX206" fmla="*/ 2176073 w 7392421"/>
              <a:gd name="connsiteY206" fmla="*/ 6354204 h 6858000"/>
              <a:gd name="connsiteX207" fmla="*/ 2201513 w 7392421"/>
              <a:gd name="connsiteY207" fmla="*/ 6346611 h 6858000"/>
              <a:gd name="connsiteX208" fmla="*/ 2205753 w 7392421"/>
              <a:gd name="connsiteY208" fmla="*/ 6339018 h 6858000"/>
              <a:gd name="connsiteX209" fmla="*/ 2197274 w 7392421"/>
              <a:gd name="connsiteY209" fmla="*/ 6335222 h 6858000"/>
              <a:gd name="connsiteX210" fmla="*/ 2159113 w 7392421"/>
              <a:gd name="connsiteY210" fmla="*/ 6335222 h 6858000"/>
              <a:gd name="connsiteX211" fmla="*/ 2146394 w 7392421"/>
              <a:gd name="connsiteY211" fmla="*/ 6327629 h 6858000"/>
              <a:gd name="connsiteX212" fmla="*/ 2154873 w 7392421"/>
              <a:gd name="connsiteY212" fmla="*/ 6320036 h 6858000"/>
              <a:gd name="connsiteX213" fmla="*/ 2205753 w 7392421"/>
              <a:gd name="connsiteY213" fmla="*/ 6301054 h 6858000"/>
              <a:gd name="connsiteX214" fmla="*/ 2286313 w 7392421"/>
              <a:gd name="connsiteY214" fmla="*/ 6285868 h 6858000"/>
              <a:gd name="connsiteX215" fmla="*/ 2286313 w 7392421"/>
              <a:gd name="connsiteY215" fmla="*/ 6282071 h 6858000"/>
              <a:gd name="connsiteX216" fmla="*/ 2286313 w 7392421"/>
              <a:gd name="connsiteY216" fmla="*/ 6274478 h 6858000"/>
              <a:gd name="connsiteX217" fmla="*/ 2269353 w 7392421"/>
              <a:gd name="connsiteY217" fmla="*/ 6274478 h 6858000"/>
              <a:gd name="connsiteX218" fmla="*/ 2256633 w 7392421"/>
              <a:gd name="connsiteY218" fmla="*/ 6251700 h 6858000"/>
              <a:gd name="connsiteX219" fmla="*/ 2252393 w 7392421"/>
              <a:gd name="connsiteY219" fmla="*/ 6240310 h 6858000"/>
              <a:gd name="connsiteX220" fmla="*/ 2214234 w 7392421"/>
              <a:gd name="connsiteY220" fmla="*/ 6228921 h 6858000"/>
              <a:gd name="connsiteX221" fmla="*/ 2243914 w 7392421"/>
              <a:gd name="connsiteY221" fmla="*/ 6228921 h 6858000"/>
              <a:gd name="connsiteX222" fmla="*/ 2248153 w 7392421"/>
              <a:gd name="connsiteY222" fmla="*/ 6217531 h 6858000"/>
              <a:gd name="connsiteX223" fmla="*/ 2248153 w 7392421"/>
              <a:gd name="connsiteY223" fmla="*/ 6209938 h 6858000"/>
              <a:gd name="connsiteX224" fmla="*/ 2252393 w 7392421"/>
              <a:gd name="connsiteY224" fmla="*/ 6209938 h 6858000"/>
              <a:gd name="connsiteX225" fmla="*/ 2294793 w 7392421"/>
              <a:gd name="connsiteY225" fmla="*/ 6213735 h 6858000"/>
              <a:gd name="connsiteX226" fmla="*/ 2303273 w 7392421"/>
              <a:gd name="connsiteY226" fmla="*/ 6209938 h 6858000"/>
              <a:gd name="connsiteX227" fmla="*/ 2299033 w 7392421"/>
              <a:gd name="connsiteY227" fmla="*/ 6202346 h 6858000"/>
              <a:gd name="connsiteX228" fmla="*/ 2273593 w 7392421"/>
              <a:gd name="connsiteY228" fmla="*/ 6187160 h 6858000"/>
              <a:gd name="connsiteX229" fmla="*/ 2269353 w 7392421"/>
              <a:gd name="connsiteY229" fmla="*/ 6168177 h 6858000"/>
              <a:gd name="connsiteX230" fmla="*/ 2277833 w 7392421"/>
              <a:gd name="connsiteY230" fmla="*/ 6156788 h 6858000"/>
              <a:gd name="connsiteX231" fmla="*/ 2299033 w 7392421"/>
              <a:gd name="connsiteY231" fmla="*/ 6156788 h 6858000"/>
              <a:gd name="connsiteX232" fmla="*/ 2349913 w 7392421"/>
              <a:gd name="connsiteY232" fmla="*/ 6171974 h 6858000"/>
              <a:gd name="connsiteX233" fmla="*/ 2371112 w 7392421"/>
              <a:gd name="connsiteY233" fmla="*/ 6164381 h 6858000"/>
              <a:gd name="connsiteX234" fmla="*/ 2383832 w 7392421"/>
              <a:gd name="connsiteY234" fmla="*/ 6141602 h 6858000"/>
              <a:gd name="connsiteX235" fmla="*/ 2421992 w 7392421"/>
              <a:gd name="connsiteY235" fmla="*/ 6134009 h 6858000"/>
              <a:gd name="connsiteX236" fmla="*/ 2455913 w 7392421"/>
              <a:gd name="connsiteY236" fmla="*/ 6137806 h 6858000"/>
              <a:gd name="connsiteX237" fmla="*/ 2464392 w 7392421"/>
              <a:gd name="connsiteY237" fmla="*/ 6126416 h 6858000"/>
              <a:gd name="connsiteX238" fmla="*/ 2455913 w 7392421"/>
              <a:gd name="connsiteY238" fmla="*/ 6115027 h 6858000"/>
              <a:gd name="connsiteX239" fmla="*/ 2443193 w 7392421"/>
              <a:gd name="connsiteY239" fmla="*/ 6118823 h 6858000"/>
              <a:gd name="connsiteX240" fmla="*/ 2392313 w 7392421"/>
              <a:gd name="connsiteY240" fmla="*/ 6107434 h 6858000"/>
              <a:gd name="connsiteX241" fmla="*/ 2388072 w 7392421"/>
              <a:gd name="connsiteY241" fmla="*/ 6084655 h 6858000"/>
              <a:gd name="connsiteX242" fmla="*/ 2349913 w 7392421"/>
              <a:gd name="connsiteY242" fmla="*/ 6084655 h 6858000"/>
              <a:gd name="connsiteX243" fmla="*/ 2315993 w 7392421"/>
              <a:gd name="connsiteY243" fmla="*/ 6080859 h 6858000"/>
              <a:gd name="connsiteX244" fmla="*/ 2307778 w 7392421"/>
              <a:gd name="connsiteY244" fmla="*/ 6076647 h 6858000"/>
              <a:gd name="connsiteX245" fmla="*/ 2303001 w 7392421"/>
              <a:gd name="connsiteY245" fmla="*/ 6077973 h 6858000"/>
              <a:gd name="connsiteX246" fmla="*/ 2306070 w 7392421"/>
              <a:gd name="connsiteY246" fmla="*/ 6071704 h 6858000"/>
              <a:gd name="connsiteX247" fmla="*/ 2297589 w 7392421"/>
              <a:gd name="connsiteY247" fmla="*/ 6047454 h 6858000"/>
              <a:gd name="connsiteX248" fmla="*/ 2276383 w 7392421"/>
              <a:gd name="connsiteY248" fmla="*/ 6047454 h 6858000"/>
              <a:gd name="connsiteX249" fmla="*/ 2255176 w 7392421"/>
              <a:gd name="connsiteY249" fmla="*/ 6032903 h 6858000"/>
              <a:gd name="connsiteX250" fmla="*/ 2229728 w 7392421"/>
              <a:gd name="connsiteY250" fmla="*/ 6008653 h 6858000"/>
              <a:gd name="connsiteX251" fmla="*/ 2191556 w 7392421"/>
              <a:gd name="connsiteY251" fmla="*/ 5994103 h 6858000"/>
              <a:gd name="connsiteX252" fmla="*/ 2153385 w 7392421"/>
              <a:gd name="connsiteY252" fmla="*/ 5994103 h 6858000"/>
              <a:gd name="connsiteX253" fmla="*/ 2094008 w 7392421"/>
              <a:gd name="connsiteY253" fmla="*/ 5998953 h 6858000"/>
              <a:gd name="connsiteX254" fmla="*/ 2085525 w 7392421"/>
              <a:gd name="connsiteY254" fmla="*/ 5994103 h 6858000"/>
              <a:gd name="connsiteX255" fmla="*/ 2089767 w 7392421"/>
              <a:gd name="connsiteY255" fmla="*/ 5979552 h 6858000"/>
              <a:gd name="connsiteX256" fmla="*/ 2115214 w 7392421"/>
              <a:gd name="connsiteY256" fmla="*/ 5969853 h 6858000"/>
              <a:gd name="connsiteX257" fmla="*/ 2123696 w 7392421"/>
              <a:gd name="connsiteY257" fmla="*/ 5935902 h 6858000"/>
              <a:gd name="connsiteX258" fmla="*/ 2081284 w 7392421"/>
              <a:gd name="connsiteY258" fmla="*/ 5931052 h 6858000"/>
              <a:gd name="connsiteX259" fmla="*/ 2098250 w 7392421"/>
              <a:gd name="connsiteY259" fmla="*/ 5926202 h 6858000"/>
              <a:gd name="connsiteX260" fmla="*/ 2136420 w 7392421"/>
              <a:gd name="connsiteY260" fmla="*/ 5926202 h 6858000"/>
              <a:gd name="connsiteX261" fmla="*/ 2174592 w 7392421"/>
              <a:gd name="connsiteY261" fmla="*/ 5911652 h 6858000"/>
              <a:gd name="connsiteX262" fmla="*/ 2183075 w 7392421"/>
              <a:gd name="connsiteY262" fmla="*/ 5882551 h 6858000"/>
              <a:gd name="connsiteX263" fmla="*/ 2161868 w 7392421"/>
              <a:gd name="connsiteY263" fmla="*/ 5868002 h 6858000"/>
              <a:gd name="connsiteX264" fmla="*/ 2127937 w 7392421"/>
              <a:gd name="connsiteY264" fmla="*/ 5872851 h 6858000"/>
              <a:gd name="connsiteX265" fmla="*/ 2055837 w 7392421"/>
              <a:gd name="connsiteY265" fmla="*/ 5882551 h 6858000"/>
              <a:gd name="connsiteX266" fmla="*/ 2047354 w 7392421"/>
              <a:gd name="connsiteY266" fmla="*/ 5877702 h 6858000"/>
              <a:gd name="connsiteX267" fmla="*/ 1987976 w 7392421"/>
              <a:gd name="connsiteY267" fmla="*/ 5868002 h 6858000"/>
              <a:gd name="connsiteX268" fmla="*/ 1953832 w 7392421"/>
              <a:gd name="connsiteY268" fmla="*/ 5861494 h 6858000"/>
              <a:gd name="connsiteX269" fmla="*/ 1965665 w 7392421"/>
              <a:gd name="connsiteY269" fmla="*/ 5858291 h 6858000"/>
              <a:gd name="connsiteX270" fmla="*/ 1985274 w 7392421"/>
              <a:gd name="connsiteY270" fmla="*/ 5849274 h 6858000"/>
              <a:gd name="connsiteX271" fmla="*/ 1991104 w 7392421"/>
              <a:gd name="connsiteY271" fmla="*/ 5845003 h 6858000"/>
              <a:gd name="connsiteX272" fmla="*/ 1991786 w 7392421"/>
              <a:gd name="connsiteY272" fmla="*/ 5843171 h 6858000"/>
              <a:gd name="connsiteX273" fmla="*/ 1995929 w 7392421"/>
              <a:gd name="connsiteY273" fmla="*/ 5842539 h 6858000"/>
              <a:gd name="connsiteX274" fmla="*/ 2000700 w 7392421"/>
              <a:gd name="connsiteY274" fmla="*/ 5834051 h 6858000"/>
              <a:gd name="connsiteX275" fmla="*/ 2021906 w 7392421"/>
              <a:gd name="connsiteY275" fmla="*/ 5814651 h 6858000"/>
              <a:gd name="connsiteX276" fmla="*/ 2072801 w 7392421"/>
              <a:gd name="connsiteY276" fmla="*/ 5814651 h 6858000"/>
              <a:gd name="connsiteX277" fmla="*/ 2110973 w 7392421"/>
              <a:gd name="connsiteY277" fmla="*/ 5804950 h 6858000"/>
              <a:gd name="connsiteX278" fmla="*/ 2089767 w 7392421"/>
              <a:gd name="connsiteY278" fmla="*/ 5790401 h 6858000"/>
              <a:gd name="connsiteX279" fmla="*/ 1987976 w 7392421"/>
              <a:gd name="connsiteY279" fmla="*/ 5785551 h 6858000"/>
              <a:gd name="connsiteX280" fmla="*/ 1826809 w 7392421"/>
              <a:gd name="connsiteY280" fmla="*/ 5785551 h 6858000"/>
              <a:gd name="connsiteX281" fmla="*/ 1805602 w 7392421"/>
              <a:gd name="connsiteY281" fmla="*/ 5790401 h 6858000"/>
              <a:gd name="connsiteX282" fmla="*/ 1763190 w 7392421"/>
              <a:gd name="connsiteY282" fmla="*/ 5785551 h 6858000"/>
              <a:gd name="connsiteX283" fmla="*/ 1720777 w 7392421"/>
              <a:gd name="connsiteY283" fmla="*/ 5790401 h 6858000"/>
              <a:gd name="connsiteX284" fmla="*/ 1691088 w 7392421"/>
              <a:gd name="connsiteY284" fmla="*/ 5790401 h 6858000"/>
              <a:gd name="connsiteX285" fmla="*/ 1618987 w 7392421"/>
              <a:gd name="connsiteY285" fmla="*/ 5775851 h 6858000"/>
              <a:gd name="connsiteX286" fmla="*/ 1602021 w 7392421"/>
              <a:gd name="connsiteY286" fmla="*/ 5785551 h 6858000"/>
              <a:gd name="connsiteX287" fmla="*/ 1576574 w 7392421"/>
              <a:gd name="connsiteY287" fmla="*/ 5775851 h 6858000"/>
              <a:gd name="connsiteX288" fmla="*/ 1428130 w 7392421"/>
              <a:gd name="connsiteY288" fmla="*/ 5775851 h 6858000"/>
              <a:gd name="connsiteX289" fmla="*/ 1357618 w 7392421"/>
              <a:gd name="connsiteY289" fmla="*/ 5775244 h 6858000"/>
              <a:gd name="connsiteX290" fmla="*/ 1317117 w 7392421"/>
              <a:gd name="connsiteY290" fmla="*/ 5772911 h 6858000"/>
              <a:gd name="connsiteX291" fmla="*/ 1318325 w 7392421"/>
              <a:gd name="connsiteY291" fmla="*/ 5772719 h 6858000"/>
              <a:gd name="connsiteX292" fmla="*/ 1373462 w 7392421"/>
              <a:gd name="connsiteY292" fmla="*/ 5772719 h 6858000"/>
              <a:gd name="connsiteX293" fmla="*/ 1407392 w 7392421"/>
              <a:gd name="connsiteY293" fmla="*/ 5769821 h 6858000"/>
              <a:gd name="connsiteX294" fmla="*/ 1420116 w 7392421"/>
              <a:gd name="connsiteY294" fmla="*/ 5766924 h 6858000"/>
              <a:gd name="connsiteX295" fmla="*/ 1471012 w 7392421"/>
              <a:gd name="connsiteY295" fmla="*/ 5766924 h 6858000"/>
              <a:gd name="connsiteX296" fmla="*/ 1526148 w 7392421"/>
              <a:gd name="connsiteY296" fmla="*/ 5766924 h 6858000"/>
              <a:gd name="connsiteX297" fmla="*/ 1581284 w 7392421"/>
              <a:gd name="connsiteY297" fmla="*/ 5766924 h 6858000"/>
              <a:gd name="connsiteX298" fmla="*/ 1606731 w 7392421"/>
              <a:gd name="connsiteY298" fmla="*/ 5761128 h 6858000"/>
              <a:gd name="connsiteX299" fmla="*/ 1644903 w 7392421"/>
              <a:gd name="connsiteY299" fmla="*/ 5761128 h 6858000"/>
              <a:gd name="connsiteX300" fmla="*/ 1661868 w 7392421"/>
              <a:gd name="connsiteY300" fmla="*/ 5761128 h 6858000"/>
              <a:gd name="connsiteX301" fmla="*/ 1708522 w 7392421"/>
              <a:gd name="connsiteY301" fmla="*/ 5764026 h 6858000"/>
              <a:gd name="connsiteX302" fmla="*/ 1725487 w 7392421"/>
              <a:gd name="connsiteY302" fmla="*/ 5755332 h 6858000"/>
              <a:gd name="connsiteX303" fmla="*/ 1742451 w 7392421"/>
              <a:gd name="connsiteY303" fmla="*/ 5755332 h 6858000"/>
              <a:gd name="connsiteX304" fmla="*/ 1746693 w 7392421"/>
              <a:gd name="connsiteY304" fmla="*/ 5749537 h 6858000"/>
              <a:gd name="connsiteX305" fmla="*/ 1801829 w 7392421"/>
              <a:gd name="connsiteY305" fmla="*/ 5749537 h 6858000"/>
              <a:gd name="connsiteX306" fmla="*/ 1801829 w 7392421"/>
              <a:gd name="connsiteY306" fmla="*/ 5755332 h 6858000"/>
              <a:gd name="connsiteX307" fmla="*/ 1907861 w 7392421"/>
              <a:gd name="connsiteY307" fmla="*/ 5755332 h 6858000"/>
              <a:gd name="connsiteX308" fmla="*/ 1933309 w 7392421"/>
              <a:gd name="connsiteY308" fmla="*/ 5755332 h 6858000"/>
              <a:gd name="connsiteX309" fmla="*/ 2030858 w 7392421"/>
              <a:gd name="connsiteY309" fmla="*/ 5749537 h 6858000"/>
              <a:gd name="connsiteX310" fmla="*/ 2030858 w 7392421"/>
              <a:gd name="connsiteY310" fmla="*/ 5740843 h 6858000"/>
              <a:gd name="connsiteX311" fmla="*/ 2035098 w 7392421"/>
              <a:gd name="connsiteY311" fmla="*/ 5737945 h 6858000"/>
              <a:gd name="connsiteX312" fmla="*/ 2043581 w 7392421"/>
              <a:gd name="connsiteY312" fmla="*/ 5740843 h 6858000"/>
              <a:gd name="connsiteX313" fmla="*/ 2124166 w 7392421"/>
              <a:gd name="connsiteY313" fmla="*/ 5740843 h 6858000"/>
              <a:gd name="connsiteX314" fmla="*/ 2141130 w 7392421"/>
              <a:gd name="connsiteY314" fmla="*/ 5746639 h 6858000"/>
              <a:gd name="connsiteX315" fmla="*/ 2170819 w 7392421"/>
              <a:gd name="connsiteY315" fmla="*/ 5746639 h 6858000"/>
              <a:gd name="connsiteX316" fmla="*/ 2200508 w 7392421"/>
              <a:gd name="connsiteY316" fmla="*/ 5735047 h 6858000"/>
              <a:gd name="connsiteX317" fmla="*/ 2213231 w 7392421"/>
              <a:gd name="connsiteY317" fmla="*/ 5732149 h 6858000"/>
              <a:gd name="connsiteX318" fmla="*/ 2230197 w 7392421"/>
              <a:gd name="connsiteY318" fmla="*/ 5732149 h 6858000"/>
              <a:gd name="connsiteX319" fmla="*/ 2234438 w 7392421"/>
              <a:gd name="connsiteY319" fmla="*/ 5729252 h 6858000"/>
              <a:gd name="connsiteX320" fmla="*/ 2230197 w 7392421"/>
              <a:gd name="connsiteY320" fmla="*/ 5723456 h 6858000"/>
              <a:gd name="connsiteX321" fmla="*/ 2179302 w 7392421"/>
              <a:gd name="connsiteY321" fmla="*/ 5717660 h 6858000"/>
              <a:gd name="connsiteX322" fmla="*/ 2166578 w 7392421"/>
              <a:gd name="connsiteY322" fmla="*/ 5711865 h 6858000"/>
              <a:gd name="connsiteX323" fmla="*/ 2128407 w 7392421"/>
              <a:gd name="connsiteY323" fmla="*/ 5700273 h 6858000"/>
              <a:gd name="connsiteX324" fmla="*/ 2119924 w 7392421"/>
              <a:gd name="connsiteY324" fmla="*/ 5703171 h 6858000"/>
              <a:gd name="connsiteX325" fmla="*/ 2111441 w 7392421"/>
              <a:gd name="connsiteY325" fmla="*/ 5697375 h 6858000"/>
              <a:gd name="connsiteX326" fmla="*/ 2073271 w 7392421"/>
              <a:gd name="connsiteY326" fmla="*/ 5682886 h 6858000"/>
              <a:gd name="connsiteX327" fmla="*/ 2043581 w 7392421"/>
              <a:gd name="connsiteY327" fmla="*/ 5691580 h 6858000"/>
              <a:gd name="connsiteX328" fmla="*/ 2039340 w 7392421"/>
              <a:gd name="connsiteY328" fmla="*/ 5688682 h 6858000"/>
              <a:gd name="connsiteX329" fmla="*/ 2009652 w 7392421"/>
              <a:gd name="connsiteY329" fmla="*/ 5688682 h 6858000"/>
              <a:gd name="connsiteX330" fmla="*/ 1950274 w 7392421"/>
              <a:gd name="connsiteY330" fmla="*/ 5697375 h 6858000"/>
              <a:gd name="connsiteX331" fmla="*/ 1946033 w 7392421"/>
              <a:gd name="connsiteY331" fmla="*/ 5691580 h 6858000"/>
              <a:gd name="connsiteX332" fmla="*/ 1937550 w 7392421"/>
              <a:gd name="connsiteY332" fmla="*/ 5665499 h 6858000"/>
              <a:gd name="connsiteX333" fmla="*/ 1907861 w 7392421"/>
              <a:gd name="connsiteY333" fmla="*/ 5665499 h 6858000"/>
              <a:gd name="connsiteX334" fmla="*/ 1899378 w 7392421"/>
              <a:gd name="connsiteY334" fmla="*/ 5677090 h 6858000"/>
              <a:gd name="connsiteX335" fmla="*/ 1873931 w 7392421"/>
              <a:gd name="connsiteY335" fmla="*/ 5688682 h 6858000"/>
              <a:gd name="connsiteX336" fmla="*/ 1865448 w 7392421"/>
              <a:gd name="connsiteY336" fmla="*/ 5691580 h 6858000"/>
              <a:gd name="connsiteX337" fmla="*/ 1848483 w 7392421"/>
              <a:gd name="connsiteY337" fmla="*/ 5691580 h 6858000"/>
              <a:gd name="connsiteX338" fmla="*/ 1831519 w 7392421"/>
              <a:gd name="connsiteY338" fmla="*/ 5691580 h 6858000"/>
              <a:gd name="connsiteX339" fmla="*/ 1823036 w 7392421"/>
              <a:gd name="connsiteY339" fmla="*/ 5697375 h 6858000"/>
              <a:gd name="connsiteX340" fmla="*/ 1818795 w 7392421"/>
              <a:gd name="connsiteY340" fmla="*/ 5714762 h 6858000"/>
              <a:gd name="connsiteX341" fmla="*/ 1801829 w 7392421"/>
              <a:gd name="connsiteY341" fmla="*/ 5714762 h 6858000"/>
              <a:gd name="connsiteX342" fmla="*/ 1797588 w 7392421"/>
              <a:gd name="connsiteY342" fmla="*/ 5706069 h 6858000"/>
              <a:gd name="connsiteX343" fmla="*/ 1763658 w 7392421"/>
              <a:gd name="connsiteY343" fmla="*/ 5697375 h 6858000"/>
              <a:gd name="connsiteX344" fmla="*/ 1755176 w 7392421"/>
              <a:gd name="connsiteY344" fmla="*/ 5700273 h 6858000"/>
              <a:gd name="connsiteX345" fmla="*/ 1738210 w 7392421"/>
              <a:gd name="connsiteY345" fmla="*/ 5700273 h 6858000"/>
              <a:gd name="connsiteX346" fmla="*/ 1729728 w 7392421"/>
              <a:gd name="connsiteY346" fmla="*/ 5706069 h 6858000"/>
              <a:gd name="connsiteX347" fmla="*/ 1725487 w 7392421"/>
              <a:gd name="connsiteY347" fmla="*/ 5697375 h 6858000"/>
              <a:gd name="connsiteX348" fmla="*/ 1721245 w 7392421"/>
              <a:gd name="connsiteY348" fmla="*/ 5697375 h 6858000"/>
              <a:gd name="connsiteX349" fmla="*/ 1683074 w 7392421"/>
              <a:gd name="connsiteY349" fmla="*/ 5703171 h 6858000"/>
              <a:gd name="connsiteX350" fmla="*/ 1640662 w 7392421"/>
              <a:gd name="connsiteY350" fmla="*/ 5697375 h 6858000"/>
              <a:gd name="connsiteX351" fmla="*/ 1598250 w 7392421"/>
              <a:gd name="connsiteY351" fmla="*/ 5700273 h 6858000"/>
              <a:gd name="connsiteX352" fmla="*/ 1547354 w 7392421"/>
              <a:gd name="connsiteY352" fmla="*/ 5700273 h 6858000"/>
              <a:gd name="connsiteX353" fmla="*/ 1543112 w 7392421"/>
              <a:gd name="connsiteY353" fmla="*/ 5700273 h 6858000"/>
              <a:gd name="connsiteX354" fmla="*/ 1543112 w 7392421"/>
              <a:gd name="connsiteY354" fmla="*/ 5703171 h 6858000"/>
              <a:gd name="connsiteX355" fmla="*/ 1555835 w 7392421"/>
              <a:gd name="connsiteY355" fmla="*/ 5708967 h 6858000"/>
              <a:gd name="connsiteX356" fmla="*/ 1564318 w 7392421"/>
              <a:gd name="connsiteY356" fmla="*/ 5714762 h 6858000"/>
              <a:gd name="connsiteX357" fmla="*/ 1551595 w 7392421"/>
              <a:gd name="connsiteY357" fmla="*/ 5717660 h 6858000"/>
              <a:gd name="connsiteX358" fmla="*/ 1581284 w 7392421"/>
              <a:gd name="connsiteY358" fmla="*/ 5726354 h 6858000"/>
              <a:gd name="connsiteX359" fmla="*/ 1594008 w 7392421"/>
              <a:gd name="connsiteY359" fmla="*/ 5732149 h 6858000"/>
              <a:gd name="connsiteX360" fmla="*/ 1581284 w 7392421"/>
              <a:gd name="connsiteY360" fmla="*/ 5737945 h 6858000"/>
              <a:gd name="connsiteX361" fmla="*/ 1551595 w 7392421"/>
              <a:gd name="connsiteY361" fmla="*/ 5732149 h 6858000"/>
              <a:gd name="connsiteX362" fmla="*/ 1543112 w 7392421"/>
              <a:gd name="connsiteY362" fmla="*/ 5732149 h 6858000"/>
              <a:gd name="connsiteX363" fmla="*/ 1496458 w 7392421"/>
              <a:gd name="connsiteY363" fmla="*/ 5737945 h 6858000"/>
              <a:gd name="connsiteX364" fmla="*/ 1466770 w 7392421"/>
              <a:gd name="connsiteY364" fmla="*/ 5732149 h 6858000"/>
              <a:gd name="connsiteX365" fmla="*/ 1462529 w 7392421"/>
              <a:gd name="connsiteY365" fmla="*/ 5732149 h 6858000"/>
              <a:gd name="connsiteX366" fmla="*/ 1428598 w 7392421"/>
              <a:gd name="connsiteY366" fmla="*/ 5737945 h 6858000"/>
              <a:gd name="connsiteX367" fmla="*/ 1405272 w 7392421"/>
              <a:gd name="connsiteY367" fmla="*/ 5733237 h 6858000"/>
              <a:gd name="connsiteX368" fmla="*/ 1388855 w 7392421"/>
              <a:gd name="connsiteY368" fmla="*/ 5728393 h 6858000"/>
              <a:gd name="connsiteX369" fmla="*/ 1394598 w 7392421"/>
              <a:gd name="connsiteY369" fmla="*/ 5725988 h 6858000"/>
              <a:gd name="connsiteX370" fmla="*/ 1400960 w 7392421"/>
              <a:gd name="connsiteY370" fmla="*/ 5717995 h 6858000"/>
              <a:gd name="connsiteX371" fmla="*/ 1426407 w 7392421"/>
              <a:gd name="connsiteY371" fmla="*/ 5710892 h 6858000"/>
              <a:gd name="connsiteX372" fmla="*/ 1400960 w 7392421"/>
              <a:gd name="connsiteY372" fmla="*/ 5693132 h 6858000"/>
              <a:gd name="connsiteX373" fmla="*/ 1379753 w 7392421"/>
              <a:gd name="connsiteY373" fmla="*/ 5682476 h 6858000"/>
              <a:gd name="connsiteX374" fmla="*/ 1371270 w 7392421"/>
              <a:gd name="connsiteY374" fmla="*/ 5678923 h 6858000"/>
              <a:gd name="connsiteX375" fmla="*/ 1350064 w 7392421"/>
              <a:gd name="connsiteY375" fmla="*/ 5686028 h 6858000"/>
              <a:gd name="connsiteX376" fmla="*/ 1345824 w 7392421"/>
              <a:gd name="connsiteY376" fmla="*/ 5700236 h 6858000"/>
              <a:gd name="connsiteX377" fmla="*/ 1341583 w 7392421"/>
              <a:gd name="connsiteY377" fmla="*/ 5703788 h 6858000"/>
              <a:gd name="connsiteX378" fmla="*/ 1341583 w 7392421"/>
              <a:gd name="connsiteY378" fmla="*/ 5686028 h 6858000"/>
              <a:gd name="connsiteX379" fmla="*/ 1333100 w 7392421"/>
              <a:gd name="connsiteY379" fmla="*/ 5678923 h 6858000"/>
              <a:gd name="connsiteX380" fmla="*/ 1299170 w 7392421"/>
              <a:gd name="connsiteY380" fmla="*/ 5675371 h 6858000"/>
              <a:gd name="connsiteX381" fmla="*/ 1299170 w 7392421"/>
              <a:gd name="connsiteY381" fmla="*/ 5671819 h 6858000"/>
              <a:gd name="connsiteX382" fmla="*/ 1298563 w 7392421"/>
              <a:gd name="connsiteY382" fmla="*/ 5672327 h 6858000"/>
              <a:gd name="connsiteX383" fmla="*/ 1294928 w 7392421"/>
              <a:gd name="connsiteY383" fmla="*/ 5654059 h 6858000"/>
              <a:gd name="connsiteX384" fmla="*/ 1277964 w 7392421"/>
              <a:gd name="connsiteY384" fmla="*/ 5629195 h 6858000"/>
              <a:gd name="connsiteX385" fmla="*/ 1316134 w 7392421"/>
              <a:gd name="connsiteY385" fmla="*/ 5625643 h 6858000"/>
              <a:gd name="connsiteX386" fmla="*/ 1354306 w 7392421"/>
              <a:gd name="connsiteY386" fmla="*/ 5622092 h 6858000"/>
              <a:gd name="connsiteX387" fmla="*/ 1400960 w 7392421"/>
              <a:gd name="connsiteY387" fmla="*/ 5622092 h 6858000"/>
              <a:gd name="connsiteX388" fmla="*/ 1413683 w 7392421"/>
              <a:gd name="connsiteY388" fmla="*/ 5625643 h 6858000"/>
              <a:gd name="connsiteX389" fmla="*/ 1464579 w 7392421"/>
              <a:gd name="connsiteY389" fmla="*/ 5625643 h 6858000"/>
              <a:gd name="connsiteX390" fmla="*/ 1473061 w 7392421"/>
              <a:gd name="connsiteY390" fmla="*/ 5622092 h 6858000"/>
              <a:gd name="connsiteX391" fmla="*/ 1511233 w 7392421"/>
              <a:gd name="connsiteY391" fmla="*/ 5629195 h 6858000"/>
              <a:gd name="connsiteX392" fmla="*/ 1587576 w 7392421"/>
              <a:gd name="connsiteY392" fmla="*/ 5629195 h 6858000"/>
              <a:gd name="connsiteX393" fmla="*/ 1608781 w 7392421"/>
              <a:gd name="connsiteY393" fmla="*/ 5629195 h 6858000"/>
              <a:gd name="connsiteX394" fmla="*/ 1634230 w 7392421"/>
              <a:gd name="connsiteY394" fmla="*/ 5629195 h 6858000"/>
              <a:gd name="connsiteX395" fmla="*/ 1680883 w 7392421"/>
              <a:gd name="connsiteY395" fmla="*/ 5632747 h 6858000"/>
              <a:gd name="connsiteX396" fmla="*/ 1719055 w 7392421"/>
              <a:gd name="connsiteY396" fmla="*/ 5632747 h 6858000"/>
              <a:gd name="connsiteX397" fmla="*/ 1757226 w 7392421"/>
              <a:gd name="connsiteY397" fmla="*/ 5632747 h 6858000"/>
              <a:gd name="connsiteX398" fmla="*/ 1769949 w 7392421"/>
              <a:gd name="connsiteY398" fmla="*/ 5632747 h 6858000"/>
              <a:gd name="connsiteX399" fmla="*/ 1833568 w 7392421"/>
              <a:gd name="connsiteY399" fmla="*/ 5629195 h 6858000"/>
              <a:gd name="connsiteX400" fmla="*/ 1846292 w 7392421"/>
              <a:gd name="connsiteY400" fmla="*/ 5618539 h 6858000"/>
              <a:gd name="connsiteX401" fmla="*/ 1850533 w 7392421"/>
              <a:gd name="connsiteY401" fmla="*/ 5607883 h 6858000"/>
              <a:gd name="connsiteX402" fmla="*/ 1897188 w 7392421"/>
              <a:gd name="connsiteY402" fmla="*/ 5593675 h 6858000"/>
              <a:gd name="connsiteX403" fmla="*/ 1931118 w 7392421"/>
              <a:gd name="connsiteY403" fmla="*/ 5600780 h 6858000"/>
              <a:gd name="connsiteX404" fmla="*/ 1935359 w 7392421"/>
              <a:gd name="connsiteY404" fmla="*/ 5600780 h 6858000"/>
              <a:gd name="connsiteX405" fmla="*/ 1965047 w 7392421"/>
              <a:gd name="connsiteY405" fmla="*/ 5593675 h 6858000"/>
              <a:gd name="connsiteX406" fmla="*/ 2011701 w 7392421"/>
              <a:gd name="connsiteY406" fmla="*/ 5600780 h 6858000"/>
              <a:gd name="connsiteX407" fmla="*/ 2020184 w 7392421"/>
              <a:gd name="connsiteY407" fmla="*/ 5600780 h 6858000"/>
              <a:gd name="connsiteX408" fmla="*/ 2049873 w 7392421"/>
              <a:gd name="connsiteY408" fmla="*/ 5593675 h 6858000"/>
              <a:gd name="connsiteX409" fmla="*/ 2062597 w 7392421"/>
              <a:gd name="connsiteY409" fmla="*/ 5600780 h 6858000"/>
              <a:gd name="connsiteX410" fmla="*/ 2049873 w 7392421"/>
              <a:gd name="connsiteY410" fmla="*/ 5607883 h 6858000"/>
              <a:gd name="connsiteX411" fmla="*/ 2020184 w 7392421"/>
              <a:gd name="connsiteY411" fmla="*/ 5618539 h 6858000"/>
              <a:gd name="connsiteX412" fmla="*/ 2032907 w 7392421"/>
              <a:gd name="connsiteY412" fmla="*/ 5622092 h 6858000"/>
              <a:gd name="connsiteX413" fmla="*/ 2024425 w 7392421"/>
              <a:gd name="connsiteY413" fmla="*/ 5629195 h 6858000"/>
              <a:gd name="connsiteX414" fmla="*/ 2011701 w 7392421"/>
              <a:gd name="connsiteY414" fmla="*/ 5636299 h 6858000"/>
              <a:gd name="connsiteX415" fmla="*/ 2011701 w 7392421"/>
              <a:gd name="connsiteY415" fmla="*/ 5639851 h 6858000"/>
              <a:gd name="connsiteX416" fmla="*/ 2015943 w 7392421"/>
              <a:gd name="connsiteY416" fmla="*/ 5639851 h 6858000"/>
              <a:gd name="connsiteX417" fmla="*/ 2066839 w 7392421"/>
              <a:gd name="connsiteY417" fmla="*/ 5639851 h 6858000"/>
              <a:gd name="connsiteX418" fmla="*/ 2109251 w 7392421"/>
              <a:gd name="connsiteY418" fmla="*/ 5643404 h 6858000"/>
              <a:gd name="connsiteX419" fmla="*/ 2151663 w 7392421"/>
              <a:gd name="connsiteY419" fmla="*/ 5636299 h 6858000"/>
              <a:gd name="connsiteX420" fmla="*/ 2189834 w 7392421"/>
              <a:gd name="connsiteY420" fmla="*/ 5643404 h 6858000"/>
              <a:gd name="connsiteX421" fmla="*/ 2194076 w 7392421"/>
              <a:gd name="connsiteY421" fmla="*/ 5643404 h 6858000"/>
              <a:gd name="connsiteX422" fmla="*/ 2198317 w 7392421"/>
              <a:gd name="connsiteY422" fmla="*/ 5632747 h 6858000"/>
              <a:gd name="connsiteX423" fmla="*/ 2206799 w 7392421"/>
              <a:gd name="connsiteY423" fmla="*/ 5639851 h 6858000"/>
              <a:gd name="connsiteX424" fmla="*/ 2223765 w 7392421"/>
              <a:gd name="connsiteY424" fmla="*/ 5639851 h 6858000"/>
              <a:gd name="connsiteX425" fmla="*/ 2232247 w 7392421"/>
              <a:gd name="connsiteY425" fmla="*/ 5643404 h 6858000"/>
              <a:gd name="connsiteX426" fmla="*/ 2266177 w 7392421"/>
              <a:gd name="connsiteY426" fmla="*/ 5632747 h 6858000"/>
              <a:gd name="connsiteX427" fmla="*/ 2270418 w 7392421"/>
              <a:gd name="connsiteY427" fmla="*/ 5622092 h 6858000"/>
              <a:gd name="connsiteX428" fmla="*/ 2287384 w 7392421"/>
              <a:gd name="connsiteY428" fmla="*/ 5622092 h 6858000"/>
              <a:gd name="connsiteX429" fmla="*/ 2291625 w 7392421"/>
              <a:gd name="connsiteY429" fmla="*/ 5643404 h 6858000"/>
              <a:gd name="connsiteX430" fmla="*/ 2300108 w 7392421"/>
              <a:gd name="connsiteY430" fmla="*/ 5650507 h 6858000"/>
              <a:gd name="connsiteX431" fmla="*/ 2317073 w 7392421"/>
              <a:gd name="connsiteY431" fmla="*/ 5650507 h 6858000"/>
              <a:gd name="connsiteX432" fmla="*/ 2334037 w 7392421"/>
              <a:gd name="connsiteY432" fmla="*/ 5650507 h 6858000"/>
              <a:gd name="connsiteX433" fmla="*/ 2342520 w 7392421"/>
              <a:gd name="connsiteY433" fmla="*/ 5654059 h 6858000"/>
              <a:gd name="connsiteX434" fmla="*/ 2367967 w 7392421"/>
              <a:gd name="connsiteY434" fmla="*/ 5668268 h 6858000"/>
              <a:gd name="connsiteX435" fmla="*/ 2376450 w 7392421"/>
              <a:gd name="connsiteY435" fmla="*/ 5682476 h 6858000"/>
              <a:gd name="connsiteX436" fmla="*/ 2406139 w 7392421"/>
              <a:gd name="connsiteY436" fmla="*/ 5682476 h 6858000"/>
              <a:gd name="connsiteX437" fmla="*/ 2414622 w 7392421"/>
              <a:gd name="connsiteY437" fmla="*/ 5650507 h 6858000"/>
              <a:gd name="connsiteX438" fmla="*/ 2418863 w 7392421"/>
              <a:gd name="connsiteY438" fmla="*/ 5643404 h 6858000"/>
              <a:gd name="connsiteX439" fmla="*/ 2478241 w 7392421"/>
              <a:gd name="connsiteY439" fmla="*/ 5654059 h 6858000"/>
              <a:gd name="connsiteX440" fmla="*/ 2507929 w 7392421"/>
              <a:gd name="connsiteY440" fmla="*/ 5654059 h 6858000"/>
              <a:gd name="connsiteX441" fmla="*/ 2512170 w 7392421"/>
              <a:gd name="connsiteY441" fmla="*/ 5650507 h 6858000"/>
              <a:gd name="connsiteX442" fmla="*/ 2541860 w 7392421"/>
              <a:gd name="connsiteY442" fmla="*/ 5661164 h 6858000"/>
              <a:gd name="connsiteX443" fmla="*/ 2580031 w 7392421"/>
              <a:gd name="connsiteY443" fmla="*/ 5643404 h 6858000"/>
              <a:gd name="connsiteX444" fmla="*/ 2588513 w 7392421"/>
              <a:gd name="connsiteY444" fmla="*/ 5636299 h 6858000"/>
              <a:gd name="connsiteX445" fmla="*/ 2596996 w 7392421"/>
              <a:gd name="connsiteY445" fmla="*/ 5639851 h 6858000"/>
              <a:gd name="connsiteX446" fmla="*/ 2635167 w 7392421"/>
              <a:gd name="connsiteY446" fmla="*/ 5625643 h 6858000"/>
              <a:gd name="connsiteX447" fmla="*/ 2647891 w 7392421"/>
              <a:gd name="connsiteY447" fmla="*/ 5618539 h 6858000"/>
              <a:gd name="connsiteX448" fmla="*/ 2698786 w 7392421"/>
              <a:gd name="connsiteY448" fmla="*/ 5611435 h 6858000"/>
              <a:gd name="connsiteX449" fmla="*/ 2703027 w 7392421"/>
              <a:gd name="connsiteY449" fmla="*/ 5604331 h 6858000"/>
              <a:gd name="connsiteX450" fmla="*/ 2698786 w 7392421"/>
              <a:gd name="connsiteY450" fmla="*/ 5600780 h 6858000"/>
              <a:gd name="connsiteX451" fmla="*/ 2681820 w 7392421"/>
              <a:gd name="connsiteY451" fmla="*/ 5600780 h 6858000"/>
              <a:gd name="connsiteX452" fmla="*/ 2669097 w 7392421"/>
              <a:gd name="connsiteY452" fmla="*/ 5597227 h 6858000"/>
              <a:gd name="connsiteX453" fmla="*/ 2639408 w 7392421"/>
              <a:gd name="connsiteY453" fmla="*/ 5583018 h 6858000"/>
              <a:gd name="connsiteX454" fmla="*/ 2609719 w 7392421"/>
              <a:gd name="connsiteY454" fmla="*/ 5583018 h 6858000"/>
              <a:gd name="connsiteX455" fmla="*/ 2592755 w 7392421"/>
              <a:gd name="connsiteY455" fmla="*/ 5590123 h 6858000"/>
              <a:gd name="connsiteX456" fmla="*/ 2512170 w 7392421"/>
              <a:gd name="connsiteY456" fmla="*/ 5590123 h 6858000"/>
              <a:gd name="connsiteX457" fmla="*/ 2503687 w 7392421"/>
              <a:gd name="connsiteY457" fmla="*/ 5593675 h 6858000"/>
              <a:gd name="connsiteX458" fmla="*/ 2499447 w 7392421"/>
              <a:gd name="connsiteY458" fmla="*/ 5590123 h 6858000"/>
              <a:gd name="connsiteX459" fmla="*/ 2499447 w 7392421"/>
              <a:gd name="connsiteY459" fmla="*/ 5579466 h 6858000"/>
              <a:gd name="connsiteX460" fmla="*/ 2401898 w 7392421"/>
              <a:gd name="connsiteY460" fmla="*/ 5572363 h 6858000"/>
              <a:gd name="connsiteX461" fmla="*/ 2376450 w 7392421"/>
              <a:gd name="connsiteY461" fmla="*/ 5572363 h 6858000"/>
              <a:gd name="connsiteX462" fmla="*/ 2270418 w 7392421"/>
              <a:gd name="connsiteY462" fmla="*/ 5572363 h 6858000"/>
              <a:gd name="connsiteX463" fmla="*/ 2270418 w 7392421"/>
              <a:gd name="connsiteY463" fmla="*/ 5579466 h 6858000"/>
              <a:gd name="connsiteX464" fmla="*/ 2215282 w 7392421"/>
              <a:gd name="connsiteY464" fmla="*/ 5579466 h 6858000"/>
              <a:gd name="connsiteX465" fmla="*/ 2211040 w 7392421"/>
              <a:gd name="connsiteY465" fmla="*/ 5572363 h 6858000"/>
              <a:gd name="connsiteX466" fmla="*/ 2194076 w 7392421"/>
              <a:gd name="connsiteY466" fmla="*/ 5572363 h 6858000"/>
              <a:gd name="connsiteX467" fmla="*/ 2177111 w 7392421"/>
              <a:gd name="connsiteY467" fmla="*/ 5561706 h 6858000"/>
              <a:gd name="connsiteX468" fmla="*/ 2130457 w 7392421"/>
              <a:gd name="connsiteY468" fmla="*/ 5565259 h 6858000"/>
              <a:gd name="connsiteX469" fmla="*/ 2113492 w 7392421"/>
              <a:gd name="connsiteY469" fmla="*/ 5565259 h 6858000"/>
              <a:gd name="connsiteX470" fmla="*/ 2075321 w 7392421"/>
              <a:gd name="connsiteY470" fmla="*/ 5565259 h 6858000"/>
              <a:gd name="connsiteX471" fmla="*/ 2049873 w 7392421"/>
              <a:gd name="connsiteY471" fmla="*/ 5558154 h 6858000"/>
              <a:gd name="connsiteX472" fmla="*/ 1994737 w 7392421"/>
              <a:gd name="connsiteY472" fmla="*/ 5558154 h 6858000"/>
              <a:gd name="connsiteX473" fmla="*/ 1939601 w 7392421"/>
              <a:gd name="connsiteY473" fmla="*/ 5558154 h 6858000"/>
              <a:gd name="connsiteX474" fmla="*/ 1888705 w 7392421"/>
              <a:gd name="connsiteY474" fmla="*/ 5558154 h 6858000"/>
              <a:gd name="connsiteX475" fmla="*/ 1875982 w 7392421"/>
              <a:gd name="connsiteY475" fmla="*/ 5554603 h 6858000"/>
              <a:gd name="connsiteX476" fmla="*/ 1842051 w 7392421"/>
              <a:gd name="connsiteY476" fmla="*/ 5551051 h 6858000"/>
              <a:gd name="connsiteX477" fmla="*/ 1786914 w 7392421"/>
              <a:gd name="connsiteY477" fmla="*/ 5551051 h 6858000"/>
              <a:gd name="connsiteX478" fmla="*/ 1744502 w 7392421"/>
              <a:gd name="connsiteY478" fmla="*/ 5547499 h 6858000"/>
              <a:gd name="connsiteX479" fmla="*/ 1706331 w 7392421"/>
              <a:gd name="connsiteY479" fmla="*/ 5540394 h 6858000"/>
              <a:gd name="connsiteX480" fmla="*/ 1608781 w 7392421"/>
              <a:gd name="connsiteY480" fmla="*/ 5540394 h 6858000"/>
              <a:gd name="connsiteX481" fmla="*/ 1571370 w 7392421"/>
              <a:gd name="connsiteY481" fmla="*/ 5539713 h 6858000"/>
              <a:gd name="connsiteX482" fmla="*/ 1582175 w 7392421"/>
              <a:gd name="connsiteY482" fmla="*/ 5526039 h 6858000"/>
              <a:gd name="connsiteX483" fmla="*/ 1584828 w 7392421"/>
              <a:gd name="connsiteY483" fmla="*/ 5525054 h 6858000"/>
              <a:gd name="connsiteX484" fmla="*/ 1606349 w 7392421"/>
              <a:gd name="connsiteY484" fmla="*/ 5526522 h 6858000"/>
              <a:gd name="connsiteX485" fmla="*/ 1635508 w 7392421"/>
              <a:gd name="connsiteY485" fmla="*/ 5524750 h 6858000"/>
              <a:gd name="connsiteX486" fmla="*/ 1686403 w 7392421"/>
              <a:gd name="connsiteY486" fmla="*/ 5524750 h 6858000"/>
              <a:gd name="connsiteX487" fmla="*/ 1707609 w 7392421"/>
              <a:gd name="connsiteY487" fmla="*/ 5505858 h 6858000"/>
              <a:gd name="connsiteX488" fmla="*/ 1699127 w 7392421"/>
              <a:gd name="connsiteY488" fmla="*/ 5482241 h 6858000"/>
              <a:gd name="connsiteX489" fmla="*/ 1677921 w 7392421"/>
              <a:gd name="connsiteY489" fmla="*/ 5482241 h 6858000"/>
              <a:gd name="connsiteX490" fmla="*/ 1656714 w 7392421"/>
              <a:gd name="connsiteY490" fmla="*/ 5468070 h 6858000"/>
              <a:gd name="connsiteX491" fmla="*/ 1631266 w 7392421"/>
              <a:gd name="connsiteY491" fmla="*/ 5444454 h 6858000"/>
              <a:gd name="connsiteX492" fmla="*/ 1593095 w 7392421"/>
              <a:gd name="connsiteY492" fmla="*/ 5430284 h 6858000"/>
              <a:gd name="connsiteX493" fmla="*/ 1554923 w 7392421"/>
              <a:gd name="connsiteY493" fmla="*/ 5430284 h 6858000"/>
              <a:gd name="connsiteX494" fmla="*/ 1495547 w 7392421"/>
              <a:gd name="connsiteY494" fmla="*/ 5435007 h 6858000"/>
              <a:gd name="connsiteX495" fmla="*/ 1487064 w 7392421"/>
              <a:gd name="connsiteY495" fmla="*/ 5430284 h 6858000"/>
              <a:gd name="connsiteX496" fmla="*/ 1491305 w 7392421"/>
              <a:gd name="connsiteY496" fmla="*/ 5416113 h 6858000"/>
              <a:gd name="connsiteX497" fmla="*/ 1516753 w 7392421"/>
              <a:gd name="connsiteY497" fmla="*/ 5406667 h 6858000"/>
              <a:gd name="connsiteX498" fmla="*/ 1525234 w 7392421"/>
              <a:gd name="connsiteY498" fmla="*/ 5373604 h 6858000"/>
              <a:gd name="connsiteX499" fmla="*/ 1482822 w 7392421"/>
              <a:gd name="connsiteY499" fmla="*/ 5368880 h 6858000"/>
              <a:gd name="connsiteX500" fmla="*/ 1499788 w 7392421"/>
              <a:gd name="connsiteY500" fmla="*/ 5364157 h 6858000"/>
              <a:gd name="connsiteX501" fmla="*/ 1537959 w 7392421"/>
              <a:gd name="connsiteY501" fmla="*/ 5364157 h 6858000"/>
              <a:gd name="connsiteX502" fmla="*/ 1576130 w 7392421"/>
              <a:gd name="connsiteY502" fmla="*/ 5349988 h 6858000"/>
              <a:gd name="connsiteX503" fmla="*/ 1584613 w 7392421"/>
              <a:gd name="connsiteY503" fmla="*/ 5321647 h 6858000"/>
              <a:gd name="connsiteX504" fmla="*/ 1563406 w 7392421"/>
              <a:gd name="connsiteY504" fmla="*/ 5307477 h 6858000"/>
              <a:gd name="connsiteX505" fmla="*/ 1529476 w 7392421"/>
              <a:gd name="connsiteY505" fmla="*/ 5312200 h 6858000"/>
              <a:gd name="connsiteX506" fmla="*/ 1457375 w 7392421"/>
              <a:gd name="connsiteY506" fmla="*/ 5321647 h 6858000"/>
              <a:gd name="connsiteX507" fmla="*/ 1448892 w 7392421"/>
              <a:gd name="connsiteY507" fmla="*/ 5316924 h 6858000"/>
              <a:gd name="connsiteX508" fmla="*/ 1389514 w 7392421"/>
              <a:gd name="connsiteY508" fmla="*/ 5307477 h 6858000"/>
              <a:gd name="connsiteX509" fmla="*/ 1300448 w 7392421"/>
              <a:gd name="connsiteY509" fmla="*/ 5298031 h 6858000"/>
              <a:gd name="connsiteX510" fmla="*/ 1296206 w 7392421"/>
              <a:gd name="connsiteY510" fmla="*/ 5298031 h 6858000"/>
              <a:gd name="connsiteX511" fmla="*/ 1296206 w 7392421"/>
              <a:gd name="connsiteY511" fmla="*/ 5293308 h 6858000"/>
              <a:gd name="connsiteX512" fmla="*/ 1300448 w 7392421"/>
              <a:gd name="connsiteY512" fmla="*/ 5283861 h 6858000"/>
              <a:gd name="connsiteX513" fmla="*/ 1313172 w 7392421"/>
              <a:gd name="connsiteY513" fmla="*/ 5283861 h 6858000"/>
              <a:gd name="connsiteX514" fmla="*/ 1389514 w 7392421"/>
              <a:gd name="connsiteY514" fmla="*/ 5283861 h 6858000"/>
              <a:gd name="connsiteX515" fmla="*/ 1402239 w 7392421"/>
              <a:gd name="connsiteY515" fmla="*/ 5274414 h 6858000"/>
              <a:gd name="connsiteX516" fmla="*/ 1423445 w 7392421"/>
              <a:gd name="connsiteY516" fmla="*/ 5255520 h 6858000"/>
              <a:gd name="connsiteX517" fmla="*/ 1474339 w 7392421"/>
              <a:gd name="connsiteY517" fmla="*/ 5255520 h 6858000"/>
              <a:gd name="connsiteX518" fmla="*/ 1512511 w 7392421"/>
              <a:gd name="connsiteY518" fmla="*/ 5246073 h 6858000"/>
              <a:gd name="connsiteX519" fmla="*/ 1510697 w 7392421"/>
              <a:gd name="connsiteY519" fmla="*/ 5244861 h 6858000"/>
              <a:gd name="connsiteX520" fmla="*/ 1932452 w 7392421"/>
              <a:gd name="connsiteY520" fmla="*/ 5244861 h 6858000"/>
              <a:gd name="connsiteX521" fmla="*/ 1932529 w 7392421"/>
              <a:gd name="connsiteY521" fmla="*/ 5240624 h 6858000"/>
              <a:gd name="connsiteX522" fmla="*/ 1937300 w 7392421"/>
              <a:gd name="connsiteY522" fmla="*/ 5226765 h 6858000"/>
              <a:gd name="connsiteX523" fmla="*/ 1941443 w 7392421"/>
              <a:gd name="connsiteY523" fmla="*/ 5225733 h 6858000"/>
              <a:gd name="connsiteX524" fmla="*/ 1942125 w 7392421"/>
              <a:gd name="connsiteY524" fmla="*/ 5222742 h 6858000"/>
              <a:gd name="connsiteX525" fmla="*/ 1947955 w 7392421"/>
              <a:gd name="connsiteY525" fmla="*/ 5215768 h 6858000"/>
              <a:gd name="connsiteX526" fmla="*/ 1967564 w 7392421"/>
              <a:gd name="connsiteY526" fmla="*/ 5201045 h 6858000"/>
              <a:gd name="connsiteX527" fmla="*/ 1979397 w 7392421"/>
              <a:gd name="connsiteY527" fmla="*/ 5195815 h 6858000"/>
              <a:gd name="connsiteX528" fmla="*/ 1945253 w 7392421"/>
              <a:gd name="connsiteY528" fmla="*/ 5185189 h 6858000"/>
              <a:gd name="connsiteX529" fmla="*/ 1885875 w 7392421"/>
              <a:gd name="connsiteY529" fmla="*/ 5169351 h 6858000"/>
              <a:gd name="connsiteX530" fmla="*/ 1877392 w 7392421"/>
              <a:gd name="connsiteY530" fmla="*/ 5161433 h 6858000"/>
              <a:gd name="connsiteX531" fmla="*/ 1805292 w 7392421"/>
              <a:gd name="connsiteY531" fmla="*/ 5177272 h 6858000"/>
              <a:gd name="connsiteX532" fmla="*/ 1771361 w 7392421"/>
              <a:gd name="connsiteY532" fmla="*/ 5185189 h 6858000"/>
              <a:gd name="connsiteX533" fmla="*/ 1750154 w 7392421"/>
              <a:gd name="connsiteY533" fmla="*/ 5161433 h 6858000"/>
              <a:gd name="connsiteX534" fmla="*/ 1758637 w 7392421"/>
              <a:gd name="connsiteY534" fmla="*/ 5113917 h 6858000"/>
              <a:gd name="connsiteX535" fmla="*/ 1796809 w 7392421"/>
              <a:gd name="connsiteY535" fmla="*/ 5090160 h 6858000"/>
              <a:gd name="connsiteX536" fmla="*/ 1834979 w 7392421"/>
              <a:gd name="connsiteY536" fmla="*/ 5090160 h 6858000"/>
              <a:gd name="connsiteX537" fmla="*/ 1851945 w 7392421"/>
              <a:gd name="connsiteY537" fmla="*/ 5082241 h 6858000"/>
              <a:gd name="connsiteX538" fmla="*/ 1809533 w 7392421"/>
              <a:gd name="connsiteY538" fmla="*/ 5074322 h 6858000"/>
              <a:gd name="connsiteX539" fmla="*/ 1818015 w 7392421"/>
              <a:gd name="connsiteY539" fmla="*/ 5018887 h 6858000"/>
              <a:gd name="connsiteX540" fmla="*/ 1843462 w 7392421"/>
              <a:gd name="connsiteY540" fmla="*/ 5003051 h 6858000"/>
              <a:gd name="connsiteX541" fmla="*/ 1847704 w 7392421"/>
              <a:gd name="connsiteY541" fmla="*/ 4979292 h 6858000"/>
              <a:gd name="connsiteX542" fmla="*/ 1839221 w 7392421"/>
              <a:gd name="connsiteY542" fmla="*/ 4971373 h 6858000"/>
              <a:gd name="connsiteX543" fmla="*/ 1779844 w 7392421"/>
              <a:gd name="connsiteY543" fmla="*/ 4979292 h 6858000"/>
              <a:gd name="connsiteX544" fmla="*/ 1741673 w 7392421"/>
              <a:gd name="connsiteY544" fmla="*/ 4979292 h 6858000"/>
              <a:gd name="connsiteX545" fmla="*/ 1703501 w 7392421"/>
              <a:gd name="connsiteY545" fmla="*/ 4955534 h 6858000"/>
              <a:gd name="connsiteX546" fmla="*/ 1678053 w 7392421"/>
              <a:gd name="connsiteY546" fmla="*/ 4915939 h 6858000"/>
              <a:gd name="connsiteX547" fmla="*/ 1656846 w 7392421"/>
              <a:gd name="connsiteY547" fmla="*/ 4892180 h 6858000"/>
              <a:gd name="connsiteX548" fmla="*/ 1635640 w 7392421"/>
              <a:gd name="connsiteY548" fmla="*/ 4892180 h 6858000"/>
              <a:gd name="connsiteX549" fmla="*/ 1627159 w 7392421"/>
              <a:gd name="connsiteY549" fmla="*/ 4852585 h 6858000"/>
              <a:gd name="connsiteX550" fmla="*/ 1630228 w 7392421"/>
              <a:gd name="connsiteY550" fmla="*/ 4842349 h 6858000"/>
              <a:gd name="connsiteX551" fmla="*/ 1625451 w 7392421"/>
              <a:gd name="connsiteY551" fmla="*/ 4844514 h 6858000"/>
              <a:gd name="connsiteX552" fmla="*/ 1617236 w 7392421"/>
              <a:gd name="connsiteY552" fmla="*/ 4837637 h 6858000"/>
              <a:gd name="connsiteX553" fmla="*/ 1583316 w 7392421"/>
              <a:gd name="connsiteY553" fmla="*/ 4831439 h 6858000"/>
              <a:gd name="connsiteX554" fmla="*/ 1545157 w 7392421"/>
              <a:gd name="connsiteY554" fmla="*/ 4831439 h 6858000"/>
              <a:gd name="connsiteX555" fmla="*/ 1540916 w 7392421"/>
              <a:gd name="connsiteY555" fmla="*/ 4794245 h 6858000"/>
              <a:gd name="connsiteX556" fmla="*/ 1490036 w 7392421"/>
              <a:gd name="connsiteY556" fmla="*/ 4775649 h 6858000"/>
              <a:gd name="connsiteX557" fmla="*/ 1477316 w 7392421"/>
              <a:gd name="connsiteY557" fmla="*/ 4781847 h 6858000"/>
              <a:gd name="connsiteX558" fmla="*/ 1468837 w 7392421"/>
              <a:gd name="connsiteY558" fmla="*/ 4763251 h 6858000"/>
              <a:gd name="connsiteX559" fmla="*/ 1477316 w 7392421"/>
              <a:gd name="connsiteY559" fmla="*/ 4744654 h 6858000"/>
              <a:gd name="connsiteX560" fmla="*/ 1511237 w 7392421"/>
              <a:gd name="connsiteY560" fmla="*/ 4750854 h 6858000"/>
              <a:gd name="connsiteX561" fmla="*/ 1549397 w 7392421"/>
              <a:gd name="connsiteY561" fmla="*/ 4738456 h 6858000"/>
              <a:gd name="connsiteX562" fmla="*/ 1562117 w 7392421"/>
              <a:gd name="connsiteY562" fmla="*/ 4701262 h 6858000"/>
              <a:gd name="connsiteX563" fmla="*/ 1583316 w 7392421"/>
              <a:gd name="connsiteY563" fmla="*/ 4688864 h 6858000"/>
              <a:gd name="connsiteX564" fmla="*/ 1634196 w 7392421"/>
              <a:gd name="connsiteY564" fmla="*/ 4713660 h 6858000"/>
              <a:gd name="connsiteX565" fmla="*/ 1655396 w 7392421"/>
              <a:gd name="connsiteY565" fmla="*/ 4713660 h 6858000"/>
              <a:gd name="connsiteX566" fmla="*/ 1663876 w 7392421"/>
              <a:gd name="connsiteY566" fmla="*/ 4695064 h 6858000"/>
              <a:gd name="connsiteX567" fmla="*/ 1659636 w 7392421"/>
              <a:gd name="connsiteY567" fmla="*/ 4664069 h 6858000"/>
              <a:gd name="connsiteX568" fmla="*/ 1634196 w 7392421"/>
              <a:gd name="connsiteY568" fmla="*/ 4639273 h 6858000"/>
              <a:gd name="connsiteX569" fmla="*/ 1629956 w 7392421"/>
              <a:gd name="connsiteY569" fmla="*/ 4626877 h 6858000"/>
              <a:gd name="connsiteX570" fmla="*/ 1638436 w 7392421"/>
              <a:gd name="connsiteY570" fmla="*/ 4620677 h 6858000"/>
              <a:gd name="connsiteX571" fmla="*/ 1680836 w 7392421"/>
              <a:gd name="connsiteY571" fmla="*/ 4626877 h 6858000"/>
              <a:gd name="connsiteX572" fmla="*/ 1685076 w 7392421"/>
              <a:gd name="connsiteY572" fmla="*/ 4626877 h 6858000"/>
              <a:gd name="connsiteX573" fmla="*/ 1685076 w 7392421"/>
              <a:gd name="connsiteY573" fmla="*/ 4614479 h 6858000"/>
              <a:gd name="connsiteX574" fmla="*/ 1689315 w 7392421"/>
              <a:gd name="connsiteY574" fmla="*/ 4595882 h 6858000"/>
              <a:gd name="connsiteX575" fmla="*/ 1718995 w 7392421"/>
              <a:gd name="connsiteY575" fmla="*/ 4595882 h 6858000"/>
              <a:gd name="connsiteX576" fmla="*/ 1680836 w 7392421"/>
              <a:gd name="connsiteY576" fmla="*/ 4577286 h 6858000"/>
              <a:gd name="connsiteX577" fmla="*/ 1676596 w 7392421"/>
              <a:gd name="connsiteY577" fmla="*/ 4558688 h 6858000"/>
              <a:gd name="connsiteX578" fmla="*/ 1663876 w 7392421"/>
              <a:gd name="connsiteY578" fmla="*/ 4521496 h 6858000"/>
              <a:gd name="connsiteX579" fmla="*/ 1646916 w 7392421"/>
              <a:gd name="connsiteY579" fmla="*/ 4521496 h 6858000"/>
              <a:gd name="connsiteX580" fmla="*/ 1646916 w 7392421"/>
              <a:gd name="connsiteY580" fmla="*/ 4509098 h 6858000"/>
              <a:gd name="connsiteX581" fmla="*/ 1646916 w 7392421"/>
              <a:gd name="connsiteY581" fmla="*/ 4502899 h 6858000"/>
              <a:gd name="connsiteX582" fmla="*/ 1727476 w 7392421"/>
              <a:gd name="connsiteY582" fmla="*/ 4478103 h 6858000"/>
              <a:gd name="connsiteX583" fmla="*/ 1778356 w 7392421"/>
              <a:gd name="connsiteY583" fmla="*/ 4447109 h 6858000"/>
              <a:gd name="connsiteX584" fmla="*/ 1786835 w 7392421"/>
              <a:gd name="connsiteY584" fmla="*/ 4434711 h 6858000"/>
              <a:gd name="connsiteX585" fmla="*/ 1774116 w 7392421"/>
              <a:gd name="connsiteY585" fmla="*/ 4422314 h 6858000"/>
              <a:gd name="connsiteX586" fmla="*/ 1735955 w 7392421"/>
              <a:gd name="connsiteY586" fmla="*/ 4422314 h 6858000"/>
              <a:gd name="connsiteX587" fmla="*/ 1727476 w 7392421"/>
              <a:gd name="connsiteY587" fmla="*/ 4416115 h 6858000"/>
              <a:gd name="connsiteX588" fmla="*/ 1731716 w 7392421"/>
              <a:gd name="connsiteY588" fmla="*/ 4403718 h 6858000"/>
              <a:gd name="connsiteX589" fmla="*/ 1757156 w 7392421"/>
              <a:gd name="connsiteY589" fmla="*/ 4391320 h 6858000"/>
              <a:gd name="connsiteX590" fmla="*/ 1795316 w 7392421"/>
              <a:gd name="connsiteY590" fmla="*/ 4391320 h 6858000"/>
              <a:gd name="connsiteX591" fmla="*/ 1799555 w 7392421"/>
              <a:gd name="connsiteY591" fmla="*/ 4366524 h 6858000"/>
              <a:gd name="connsiteX592" fmla="*/ 1799555 w 7392421"/>
              <a:gd name="connsiteY592" fmla="*/ 4354126 h 6858000"/>
              <a:gd name="connsiteX593" fmla="*/ 1735955 w 7392421"/>
              <a:gd name="connsiteY593" fmla="*/ 4316933 h 6858000"/>
              <a:gd name="connsiteX594" fmla="*/ 1587556 w 7392421"/>
              <a:gd name="connsiteY594" fmla="*/ 4329331 h 6858000"/>
              <a:gd name="connsiteX595" fmla="*/ 1566356 w 7392421"/>
              <a:gd name="connsiteY595" fmla="*/ 4316933 h 6858000"/>
              <a:gd name="connsiteX596" fmla="*/ 1587556 w 7392421"/>
              <a:gd name="connsiteY596" fmla="*/ 4304535 h 6858000"/>
              <a:gd name="connsiteX597" fmla="*/ 1638436 w 7392421"/>
              <a:gd name="connsiteY597" fmla="*/ 4292137 h 6858000"/>
              <a:gd name="connsiteX598" fmla="*/ 1693556 w 7392421"/>
              <a:gd name="connsiteY598" fmla="*/ 4292137 h 6858000"/>
              <a:gd name="connsiteX599" fmla="*/ 1778356 w 7392421"/>
              <a:gd name="connsiteY599" fmla="*/ 4285939 h 6858000"/>
              <a:gd name="connsiteX600" fmla="*/ 1922515 w 7392421"/>
              <a:gd name="connsiteY600" fmla="*/ 4205354 h 6858000"/>
              <a:gd name="connsiteX601" fmla="*/ 1973395 w 7392421"/>
              <a:gd name="connsiteY601" fmla="*/ 4186758 h 6858000"/>
              <a:gd name="connsiteX602" fmla="*/ 1990355 w 7392421"/>
              <a:gd name="connsiteY602" fmla="*/ 4180558 h 6858000"/>
              <a:gd name="connsiteX603" fmla="*/ 1973395 w 7392421"/>
              <a:gd name="connsiteY603" fmla="*/ 4168161 h 6858000"/>
              <a:gd name="connsiteX604" fmla="*/ 1752915 w 7392421"/>
              <a:gd name="connsiteY604" fmla="*/ 4168161 h 6858000"/>
              <a:gd name="connsiteX605" fmla="*/ 1689315 w 7392421"/>
              <a:gd name="connsiteY605" fmla="*/ 4106171 h 6858000"/>
              <a:gd name="connsiteX606" fmla="*/ 1689315 w 7392421"/>
              <a:gd name="connsiteY606" fmla="*/ 4093775 h 6858000"/>
              <a:gd name="connsiteX607" fmla="*/ 1706275 w 7392421"/>
              <a:gd name="connsiteY607" fmla="*/ 4044184 h 6858000"/>
              <a:gd name="connsiteX608" fmla="*/ 1709369 w 7392421"/>
              <a:gd name="connsiteY608" fmla="*/ 4034234 h 6858000"/>
              <a:gd name="connsiteX609" fmla="*/ 1615341 w 7392421"/>
              <a:gd name="connsiteY609" fmla="*/ 4034234 h 6858000"/>
              <a:gd name="connsiteX610" fmla="*/ 1589894 w 7392421"/>
              <a:gd name="connsiteY610" fmla="*/ 4021650 h 6858000"/>
              <a:gd name="connsiteX611" fmla="*/ 1572928 w 7392421"/>
              <a:gd name="connsiteY611" fmla="*/ 4034234 h 6858000"/>
              <a:gd name="connsiteX612" fmla="*/ 1500827 w 7392421"/>
              <a:gd name="connsiteY612" fmla="*/ 4015358 h 6858000"/>
              <a:gd name="connsiteX613" fmla="*/ 1471138 w 7392421"/>
              <a:gd name="connsiteY613" fmla="*/ 4015358 h 6858000"/>
              <a:gd name="connsiteX614" fmla="*/ 1428725 w 7392421"/>
              <a:gd name="connsiteY614" fmla="*/ 4021650 h 6858000"/>
              <a:gd name="connsiteX615" fmla="*/ 1386313 w 7392421"/>
              <a:gd name="connsiteY615" fmla="*/ 4015358 h 6858000"/>
              <a:gd name="connsiteX616" fmla="*/ 1365106 w 7392421"/>
              <a:gd name="connsiteY616" fmla="*/ 4021650 h 6858000"/>
              <a:gd name="connsiteX617" fmla="*/ 1203939 w 7392421"/>
              <a:gd name="connsiteY617" fmla="*/ 4021650 h 6858000"/>
              <a:gd name="connsiteX618" fmla="*/ 1102148 w 7392421"/>
              <a:gd name="connsiteY618" fmla="*/ 4015358 h 6858000"/>
              <a:gd name="connsiteX619" fmla="*/ 1080942 w 7392421"/>
              <a:gd name="connsiteY619" fmla="*/ 3996483 h 6858000"/>
              <a:gd name="connsiteX620" fmla="*/ 1119114 w 7392421"/>
              <a:gd name="connsiteY620" fmla="*/ 3983899 h 6858000"/>
              <a:gd name="connsiteX621" fmla="*/ 1170009 w 7392421"/>
              <a:gd name="connsiteY621" fmla="*/ 3983899 h 6858000"/>
              <a:gd name="connsiteX622" fmla="*/ 1191215 w 7392421"/>
              <a:gd name="connsiteY622" fmla="*/ 3958731 h 6858000"/>
              <a:gd name="connsiteX623" fmla="*/ 1203939 w 7392421"/>
              <a:gd name="connsiteY623" fmla="*/ 3946147 h 6858000"/>
              <a:gd name="connsiteX624" fmla="*/ 1280281 w 7392421"/>
              <a:gd name="connsiteY624" fmla="*/ 3946147 h 6858000"/>
              <a:gd name="connsiteX625" fmla="*/ 1293005 w 7392421"/>
              <a:gd name="connsiteY625" fmla="*/ 3946147 h 6858000"/>
              <a:gd name="connsiteX626" fmla="*/ 1297247 w 7392421"/>
              <a:gd name="connsiteY626" fmla="*/ 3933564 h 6858000"/>
              <a:gd name="connsiteX627" fmla="*/ 1297247 w 7392421"/>
              <a:gd name="connsiteY627" fmla="*/ 3927272 h 6858000"/>
              <a:gd name="connsiteX628" fmla="*/ 1293005 w 7392421"/>
              <a:gd name="connsiteY628" fmla="*/ 3927272 h 6858000"/>
              <a:gd name="connsiteX629" fmla="*/ 1203939 w 7392421"/>
              <a:gd name="connsiteY629" fmla="*/ 3914688 h 6858000"/>
              <a:gd name="connsiteX630" fmla="*/ 1144561 w 7392421"/>
              <a:gd name="connsiteY630" fmla="*/ 3902104 h 6858000"/>
              <a:gd name="connsiteX631" fmla="*/ 1136078 w 7392421"/>
              <a:gd name="connsiteY631" fmla="*/ 3895813 h 6858000"/>
              <a:gd name="connsiteX632" fmla="*/ 1063978 w 7392421"/>
              <a:gd name="connsiteY632" fmla="*/ 3908397 h 6858000"/>
              <a:gd name="connsiteX633" fmla="*/ 1030047 w 7392421"/>
              <a:gd name="connsiteY633" fmla="*/ 3914688 h 6858000"/>
              <a:gd name="connsiteX634" fmla="*/ 1008840 w 7392421"/>
              <a:gd name="connsiteY634" fmla="*/ 3895813 h 6858000"/>
              <a:gd name="connsiteX635" fmla="*/ 1017323 w 7392421"/>
              <a:gd name="connsiteY635" fmla="*/ 3858061 h 6858000"/>
              <a:gd name="connsiteX636" fmla="*/ 1055495 w 7392421"/>
              <a:gd name="connsiteY636" fmla="*/ 3839186 h 6858000"/>
              <a:gd name="connsiteX637" fmla="*/ 1093665 w 7392421"/>
              <a:gd name="connsiteY637" fmla="*/ 3839186 h 6858000"/>
              <a:gd name="connsiteX638" fmla="*/ 1110631 w 7392421"/>
              <a:gd name="connsiteY638" fmla="*/ 3832895 h 6858000"/>
              <a:gd name="connsiteX639" fmla="*/ 1068219 w 7392421"/>
              <a:gd name="connsiteY639" fmla="*/ 3826602 h 6858000"/>
              <a:gd name="connsiteX640" fmla="*/ 1076701 w 7392421"/>
              <a:gd name="connsiteY640" fmla="*/ 3782559 h 6858000"/>
              <a:gd name="connsiteX641" fmla="*/ 1102148 w 7392421"/>
              <a:gd name="connsiteY641" fmla="*/ 3769977 h 6858000"/>
              <a:gd name="connsiteX642" fmla="*/ 1106390 w 7392421"/>
              <a:gd name="connsiteY642" fmla="*/ 3751100 h 6858000"/>
              <a:gd name="connsiteX643" fmla="*/ 1097907 w 7392421"/>
              <a:gd name="connsiteY643" fmla="*/ 3744809 h 6858000"/>
              <a:gd name="connsiteX644" fmla="*/ 1038530 w 7392421"/>
              <a:gd name="connsiteY644" fmla="*/ 3751100 h 6858000"/>
              <a:gd name="connsiteX645" fmla="*/ 1000359 w 7392421"/>
              <a:gd name="connsiteY645" fmla="*/ 3751100 h 6858000"/>
              <a:gd name="connsiteX646" fmla="*/ 962187 w 7392421"/>
              <a:gd name="connsiteY646" fmla="*/ 3732225 h 6858000"/>
              <a:gd name="connsiteX647" fmla="*/ 936740 w 7392421"/>
              <a:gd name="connsiteY647" fmla="*/ 3700766 h 6858000"/>
              <a:gd name="connsiteX648" fmla="*/ 915532 w 7392421"/>
              <a:gd name="connsiteY648" fmla="*/ 3681889 h 6858000"/>
              <a:gd name="connsiteX649" fmla="*/ 894326 w 7392421"/>
              <a:gd name="connsiteY649" fmla="*/ 3681889 h 6858000"/>
              <a:gd name="connsiteX650" fmla="*/ 885845 w 7392421"/>
              <a:gd name="connsiteY650" fmla="*/ 3650430 h 6858000"/>
              <a:gd name="connsiteX651" fmla="*/ 907051 w 7392421"/>
              <a:gd name="connsiteY651" fmla="*/ 3625264 h 6858000"/>
              <a:gd name="connsiteX652" fmla="*/ 957946 w 7392421"/>
              <a:gd name="connsiteY652" fmla="*/ 3625264 h 6858000"/>
              <a:gd name="connsiteX653" fmla="*/ 1013082 w 7392421"/>
              <a:gd name="connsiteY653" fmla="*/ 3625264 h 6858000"/>
              <a:gd name="connsiteX654" fmla="*/ 1059736 w 7392421"/>
              <a:gd name="connsiteY654" fmla="*/ 3612680 h 6858000"/>
              <a:gd name="connsiteX655" fmla="*/ 1065471 w 7392421"/>
              <a:gd name="connsiteY655" fmla="*/ 3606894 h 6858000"/>
              <a:gd name="connsiteX656" fmla="*/ 1300457 w 7392421"/>
              <a:gd name="connsiteY656" fmla="*/ 3606894 h 6858000"/>
              <a:gd name="connsiteX657" fmla="*/ 1292447 w 7392421"/>
              <a:gd name="connsiteY657" fmla="*/ 3599416 h 6858000"/>
              <a:gd name="connsiteX658" fmla="*/ 1273361 w 7392421"/>
              <a:gd name="connsiteY658" fmla="*/ 3593477 h 6858000"/>
              <a:gd name="connsiteX659" fmla="*/ 1235191 w 7392421"/>
              <a:gd name="connsiteY659" fmla="*/ 3593477 h 6858000"/>
              <a:gd name="connsiteX660" fmla="*/ 1218225 w 7392421"/>
              <a:gd name="connsiteY660" fmla="*/ 3585558 h 6858000"/>
              <a:gd name="connsiteX661" fmla="*/ 1260637 w 7392421"/>
              <a:gd name="connsiteY661" fmla="*/ 3577639 h 6858000"/>
              <a:gd name="connsiteX662" fmla="*/ 1252155 w 7392421"/>
              <a:gd name="connsiteY662" fmla="*/ 3522204 h 6858000"/>
              <a:gd name="connsiteX663" fmla="*/ 1226708 w 7392421"/>
              <a:gd name="connsiteY663" fmla="*/ 3506367 h 6858000"/>
              <a:gd name="connsiteX664" fmla="*/ 1222466 w 7392421"/>
              <a:gd name="connsiteY664" fmla="*/ 3482609 h 6858000"/>
              <a:gd name="connsiteX665" fmla="*/ 1230949 w 7392421"/>
              <a:gd name="connsiteY665" fmla="*/ 3474690 h 6858000"/>
              <a:gd name="connsiteX666" fmla="*/ 1290326 w 7392421"/>
              <a:gd name="connsiteY666" fmla="*/ 3482609 h 6858000"/>
              <a:gd name="connsiteX667" fmla="*/ 1328497 w 7392421"/>
              <a:gd name="connsiteY667" fmla="*/ 3482609 h 6858000"/>
              <a:gd name="connsiteX668" fmla="*/ 1366669 w 7392421"/>
              <a:gd name="connsiteY668" fmla="*/ 3458851 h 6858000"/>
              <a:gd name="connsiteX669" fmla="*/ 1392117 w 7392421"/>
              <a:gd name="connsiteY669" fmla="*/ 3419256 h 6858000"/>
              <a:gd name="connsiteX670" fmla="*/ 1413324 w 7392421"/>
              <a:gd name="connsiteY670" fmla="*/ 3395497 h 6858000"/>
              <a:gd name="connsiteX671" fmla="*/ 1434530 w 7392421"/>
              <a:gd name="connsiteY671" fmla="*/ 3395497 h 6858000"/>
              <a:gd name="connsiteX672" fmla="*/ 1443011 w 7392421"/>
              <a:gd name="connsiteY672" fmla="*/ 3355902 h 6858000"/>
              <a:gd name="connsiteX673" fmla="*/ 1439942 w 7392421"/>
              <a:gd name="connsiteY673" fmla="*/ 3345666 h 6858000"/>
              <a:gd name="connsiteX674" fmla="*/ 1444719 w 7392421"/>
              <a:gd name="connsiteY674" fmla="*/ 3347831 h 6858000"/>
              <a:gd name="connsiteX675" fmla="*/ 1452934 w 7392421"/>
              <a:gd name="connsiteY675" fmla="*/ 3340954 h 6858000"/>
              <a:gd name="connsiteX676" fmla="*/ 1486854 w 7392421"/>
              <a:gd name="connsiteY676" fmla="*/ 3334756 h 6858000"/>
              <a:gd name="connsiteX677" fmla="*/ 1525013 w 7392421"/>
              <a:gd name="connsiteY677" fmla="*/ 3334756 h 6858000"/>
              <a:gd name="connsiteX678" fmla="*/ 1529254 w 7392421"/>
              <a:gd name="connsiteY678" fmla="*/ 3297562 h 6858000"/>
              <a:gd name="connsiteX679" fmla="*/ 1580134 w 7392421"/>
              <a:gd name="connsiteY679" fmla="*/ 3278966 h 6858000"/>
              <a:gd name="connsiteX680" fmla="*/ 1592854 w 7392421"/>
              <a:gd name="connsiteY680" fmla="*/ 3285164 h 6858000"/>
              <a:gd name="connsiteX681" fmla="*/ 1601333 w 7392421"/>
              <a:gd name="connsiteY681" fmla="*/ 3266568 h 6858000"/>
              <a:gd name="connsiteX682" fmla="*/ 1592854 w 7392421"/>
              <a:gd name="connsiteY682" fmla="*/ 3247971 h 6858000"/>
              <a:gd name="connsiteX683" fmla="*/ 1558933 w 7392421"/>
              <a:gd name="connsiteY683" fmla="*/ 3254170 h 6858000"/>
              <a:gd name="connsiteX684" fmla="*/ 1520773 w 7392421"/>
              <a:gd name="connsiteY684" fmla="*/ 3241773 h 6858000"/>
              <a:gd name="connsiteX685" fmla="*/ 1508053 w 7392421"/>
              <a:gd name="connsiteY685" fmla="*/ 3204579 h 6858000"/>
              <a:gd name="connsiteX686" fmla="*/ 1486854 w 7392421"/>
              <a:gd name="connsiteY686" fmla="*/ 3192181 h 6858000"/>
              <a:gd name="connsiteX687" fmla="*/ 1435974 w 7392421"/>
              <a:gd name="connsiteY687" fmla="*/ 3216977 h 6858000"/>
              <a:gd name="connsiteX688" fmla="*/ 1414774 w 7392421"/>
              <a:gd name="connsiteY688" fmla="*/ 3216977 h 6858000"/>
              <a:gd name="connsiteX689" fmla="*/ 1406294 w 7392421"/>
              <a:gd name="connsiteY689" fmla="*/ 3198381 h 6858000"/>
              <a:gd name="connsiteX690" fmla="*/ 1410534 w 7392421"/>
              <a:gd name="connsiteY690" fmla="*/ 3167386 h 6858000"/>
              <a:gd name="connsiteX691" fmla="*/ 1435974 w 7392421"/>
              <a:gd name="connsiteY691" fmla="*/ 3142590 h 6858000"/>
              <a:gd name="connsiteX692" fmla="*/ 1440214 w 7392421"/>
              <a:gd name="connsiteY692" fmla="*/ 3130194 h 6858000"/>
              <a:gd name="connsiteX693" fmla="*/ 1431734 w 7392421"/>
              <a:gd name="connsiteY693" fmla="*/ 3123994 h 6858000"/>
              <a:gd name="connsiteX694" fmla="*/ 1389334 w 7392421"/>
              <a:gd name="connsiteY694" fmla="*/ 3130194 h 6858000"/>
              <a:gd name="connsiteX695" fmla="*/ 1385094 w 7392421"/>
              <a:gd name="connsiteY695" fmla="*/ 3130194 h 6858000"/>
              <a:gd name="connsiteX696" fmla="*/ 1385094 w 7392421"/>
              <a:gd name="connsiteY696" fmla="*/ 3117796 h 6858000"/>
              <a:gd name="connsiteX697" fmla="*/ 1380855 w 7392421"/>
              <a:gd name="connsiteY697" fmla="*/ 3099199 h 6858000"/>
              <a:gd name="connsiteX698" fmla="*/ 1351175 w 7392421"/>
              <a:gd name="connsiteY698" fmla="*/ 3099199 h 6858000"/>
              <a:gd name="connsiteX699" fmla="*/ 1389334 w 7392421"/>
              <a:gd name="connsiteY699" fmla="*/ 3080603 h 6858000"/>
              <a:gd name="connsiteX700" fmla="*/ 1393574 w 7392421"/>
              <a:gd name="connsiteY700" fmla="*/ 3062005 h 6858000"/>
              <a:gd name="connsiteX701" fmla="*/ 1406294 w 7392421"/>
              <a:gd name="connsiteY701" fmla="*/ 3024813 h 6858000"/>
              <a:gd name="connsiteX702" fmla="*/ 1423254 w 7392421"/>
              <a:gd name="connsiteY702" fmla="*/ 3024813 h 6858000"/>
              <a:gd name="connsiteX703" fmla="*/ 1423254 w 7392421"/>
              <a:gd name="connsiteY703" fmla="*/ 3012416 h 6858000"/>
              <a:gd name="connsiteX704" fmla="*/ 1423254 w 7392421"/>
              <a:gd name="connsiteY704" fmla="*/ 3006216 h 6858000"/>
              <a:gd name="connsiteX705" fmla="*/ 1342694 w 7392421"/>
              <a:gd name="connsiteY705" fmla="*/ 2981420 h 6858000"/>
              <a:gd name="connsiteX706" fmla="*/ 1291814 w 7392421"/>
              <a:gd name="connsiteY706" fmla="*/ 2950426 h 6858000"/>
              <a:gd name="connsiteX707" fmla="*/ 1283335 w 7392421"/>
              <a:gd name="connsiteY707" fmla="*/ 2938029 h 6858000"/>
              <a:gd name="connsiteX708" fmla="*/ 1296054 w 7392421"/>
              <a:gd name="connsiteY708" fmla="*/ 2925631 h 6858000"/>
              <a:gd name="connsiteX709" fmla="*/ 1334215 w 7392421"/>
              <a:gd name="connsiteY709" fmla="*/ 2925631 h 6858000"/>
              <a:gd name="connsiteX710" fmla="*/ 1342694 w 7392421"/>
              <a:gd name="connsiteY710" fmla="*/ 2919432 h 6858000"/>
              <a:gd name="connsiteX711" fmla="*/ 1338454 w 7392421"/>
              <a:gd name="connsiteY711" fmla="*/ 2907035 h 6858000"/>
              <a:gd name="connsiteX712" fmla="*/ 1313014 w 7392421"/>
              <a:gd name="connsiteY712" fmla="*/ 2894637 h 6858000"/>
              <a:gd name="connsiteX713" fmla="*/ 1274854 w 7392421"/>
              <a:gd name="connsiteY713" fmla="*/ 2894637 h 6858000"/>
              <a:gd name="connsiteX714" fmla="*/ 1270615 w 7392421"/>
              <a:gd name="connsiteY714" fmla="*/ 2869841 h 6858000"/>
              <a:gd name="connsiteX715" fmla="*/ 1270615 w 7392421"/>
              <a:gd name="connsiteY715" fmla="*/ 2857443 h 6858000"/>
              <a:gd name="connsiteX716" fmla="*/ 1334215 w 7392421"/>
              <a:gd name="connsiteY716" fmla="*/ 2820250 h 6858000"/>
              <a:gd name="connsiteX717" fmla="*/ 1482614 w 7392421"/>
              <a:gd name="connsiteY717" fmla="*/ 2832648 h 6858000"/>
              <a:gd name="connsiteX718" fmla="*/ 1503814 w 7392421"/>
              <a:gd name="connsiteY718" fmla="*/ 2820250 h 6858000"/>
              <a:gd name="connsiteX719" fmla="*/ 1482614 w 7392421"/>
              <a:gd name="connsiteY719" fmla="*/ 2807852 h 6858000"/>
              <a:gd name="connsiteX720" fmla="*/ 1431734 w 7392421"/>
              <a:gd name="connsiteY720" fmla="*/ 2795454 h 6858000"/>
              <a:gd name="connsiteX721" fmla="*/ 1376614 w 7392421"/>
              <a:gd name="connsiteY721" fmla="*/ 2795454 h 6858000"/>
              <a:gd name="connsiteX722" fmla="*/ 1291814 w 7392421"/>
              <a:gd name="connsiteY722" fmla="*/ 2789256 h 6858000"/>
              <a:gd name="connsiteX723" fmla="*/ 1147655 w 7392421"/>
              <a:gd name="connsiteY723" fmla="*/ 2708671 h 6858000"/>
              <a:gd name="connsiteX724" fmla="*/ 1096775 w 7392421"/>
              <a:gd name="connsiteY724" fmla="*/ 2690075 h 6858000"/>
              <a:gd name="connsiteX725" fmla="*/ 1079815 w 7392421"/>
              <a:gd name="connsiteY725" fmla="*/ 2683875 h 6858000"/>
              <a:gd name="connsiteX726" fmla="*/ 1096775 w 7392421"/>
              <a:gd name="connsiteY726" fmla="*/ 2671478 h 6858000"/>
              <a:gd name="connsiteX727" fmla="*/ 1317255 w 7392421"/>
              <a:gd name="connsiteY727" fmla="*/ 2671478 h 6858000"/>
              <a:gd name="connsiteX728" fmla="*/ 1380855 w 7392421"/>
              <a:gd name="connsiteY728" fmla="*/ 2609488 h 6858000"/>
              <a:gd name="connsiteX729" fmla="*/ 1380855 w 7392421"/>
              <a:gd name="connsiteY729" fmla="*/ 2597092 h 6858000"/>
              <a:gd name="connsiteX730" fmla="*/ 1363895 w 7392421"/>
              <a:gd name="connsiteY730" fmla="*/ 2547501 h 6858000"/>
              <a:gd name="connsiteX731" fmla="*/ 1360801 w 7392421"/>
              <a:gd name="connsiteY731" fmla="*/ 2537551 h 6858000"/>
              <a:gd name="connsiteX732" fmla="*/ 1454829 w 7392421"/>
              <a:gd name="connsiteY732" fmla="*/ 2537551 h 6858000"/>
              <a:gd name="connsiteX733" fmla="*/ 1480276 w 7392421"/>
              <a:gd name="connsiteY733" fmla="*/ 2524967 h 6858000"/>
              <a:gd name="connsiteX734" fmla="*/ 1497242 w 7392421"/>
              <a:gd name="connsiteY734" fmla="*/ 2537551 h 6858000"/>
              <a:gd name="connsiteX735" fmla="*/ 1569343 w 7392421"/>
              <a:gd name="connsiteY735" fmla="*/ 2518676 h 6858000"/>
              <a:gd name="connsiteX736" fmla="*/ 1599032 w 7392421"/>
              <a:gd name="connsiteY736" fmla="*/ 2518676 h 6858000"/>
              <a:gd name="connsiteX737" fmla="*/ 1641445 w 7392421"/>
              <a:gd name="connsiteY737" fmla="*/ 2524967 h 6858000"/>
              <a:gd name="connsiteX738" fmla="*/ 1683857 w 7392421"/>
              <a:gd name="connsiteY738" fmla="*/ 2518676 h 6858000"/>
              <a:gd name="connsiteX739" fmla="*/ 1705064 w 7392421"/>
              <a:gd name="connsiteY739" fmla="*/ 2524967 h 6858000"/>
              <a:gd name="connsiteX740" fmla="*/ 1866231 w 7392421"/>
              <a:gd name="connsiteY740" fmla="*/ 2524967 h 6858000"/>
              <a:gd name="connsiteX741" fmla="*/ 1968022 w 7392421"/>
              <a:gd name="connsiteY741" fmla="*/ 2518676 h 6858000"/>
              <a:gd name="connsiteX742" fmla="*/ 1989228 w 7392421"/>
              <a:gd name="connsiteY742" fmla="*/ 2499800 h 6858000"/>
              <a:gd name="connsiteX743" fmla="*/ 1951056 w 7392421"/>
              <a:gd name="connsiteY743" fmla="*/ 2487216 h 6858000"/>
              <a:gd name="connsiteX744" fmla="*/ 1900161 w 7392421"/>
              <a:gd name="connsiteY744" fmla="*/ 2487216 h 6858000"/>
              <a:gd name="connsiteX745" fmla="*/ 1878955 w 7392421"/>
              <a:gd name="connsiteY745" fmla="*/ 2462048 h 6858000"/>
              <a:gd name="connsiteX746" fmla="*/ 1866231 w 7392421"/>
              <a:gd name="connsiteY746" fmla="*/ 2449464 h 6858000"/>
              <a:gd name="connsiteX747" fmla="*/ 1789889 w 7392421"/>
              <a:gd name="connsiteY747" fmla="*/ 2449464 h 6858000"/>
              <a:gd name="connsiteX748" fmla="*/ 1777165 w 7392421"/>
              <a:gd name="connsiteY748" fmla="*/ 2449464 h 6858000"/>
              <a:gd name="connsiteX749" fmla="*/ 1772923 w 7392421"/>
              <a:gd name="connsiteY749" fmla="*/ 2436881 h 6858000"/>
              <a:gd name="connsiteX750" fmla="*/ 1772923 w 7392421"/>
              <a:gd name="connsiteY750" fmla="*/ 2430589 h 6858000"/>
              <a:gd name="connsiteX751" fmla="*/ 1777165 w 7392421"/>
              <a:gd name="connsiteY751" fmla="*/ 2430589 h 6858000"/>
              <a:gd name="connsiteX752" fmla="*/ 1866231 w 7392421"/>
              <a:gd name="connsiteY752" fmla="*/ 2418005 h 6858000"/>
              <a:gd name="connsiteX753" fmla="*/ 1925609 w 7392421"/>
              <a:gd name="connsiteY753" fmla="*/ 2405421 h 6858000"/>
              <a:gd name="connsiteX754" fmla="*/ 1934092 w 7392421"/>
              <a:gd name="connsiteY754" fmla="*/ 2399130 h 6858000"/>
              <a:gd name="connsiteX755" fmla="*/ 2006192 w 7392421"/>
              <a:gd name="connsiteY755" fmla="*/ 2411714 h 6858000"/>
              <a:gd name="connsiteX756" fmla="*/ 2040123 w 7392421"/>
              <a:gd name="connsiteY756" fmla="*/ 2418005 h 6858000"/>
              <a:gd name="connsiteX757" fmla="*/ 2052317 w 7392421"/>
              <a:gd name="connsiteY757" fmla="*/ 2418006 h 6858000"/>
              <a:gd name="connsiteX758" fmla="*/ 2057171 w 7392421"/>
              <a:gd name="connsiteY758" fmla="*/ 2407840 h 6858000"/>
              <a:gd name="connsiteX759" fmla="*/ 2053024 w 7392421"/>
              <a:gd name="connsiteY759" fmla="*/ 2406042 h 6858000"/>
              <a:gd name="connsiteX760" fmla="*/ 2059917 w 7392421"/>
              <a:gd name="connsiteY760" fmla="*/ 2388460 h 6858000"/>
              <a:gd name="connsiteX761" fmla="*/ 2062986 w 7392421"/>
              <a:gd name="connsiteY761" fmla="*/ 2382191 h 6858000"/>
              <a:gd name="connsiteX762" fmla="*/ 2058209 w 7392421"/>
              <a:gd name="connsiteY762" fmla="*/ 2383517 h 6858000"/>
              <a:gd name="connsiteX763" fmla="*/ 2049994 w 7392421"/>
              <a:gd name="connsiteY763" fmla="*/ 2379305 h 6858000"/>
              <a:gd name="connsiteX764" fmla="*/ 2016074 w 7392421"/>
              <a:gd name="connsiteY764" fmla="*/ 2375509 h 6858000"/>
              <a:gd name="connsiteX765" fmla="*/ 1977915 w 7392421"/>
              <a:gd name="connsiteY765" fmla="*/ 2375509 h 6858000"/>
              <a:gd name="connsiteX766" fmla="*/ 1973674 w 7392421"/>
              <a:gd name="connsiteY766" fmla="*/ 2352730 h 6858000"/>
              <a:gd name="connsiteX767" fmla="*/ 1922794 w 7392421"/>
              <a:gd name="connsiteY767" fmla="*/ 2341341 h 6858000"/>
              <a:gd name="connsiteX768" fmla="*/ 1910074 w 7392421"/>
              <a:gd name="connsiteY768" fmla="*/ 2345137 h 6858000"/>
              <a:gd name="connsiteX769" fmla="*/ 1901595 w 7392421"/>
              <a:gd name="connsiteY769" fmla="*/ 2333748 h 6858000"/>
              <a:gd name="connsiteX770" fmla="*/ 1910074 w 7392421"/>
              <a:gd name="connsiteY770" fmla="*/ 2322358 h 6858000"/>
              <a:gd name="connsiteX771" fmla="*/ 1943995 w 7392421"/>
              <a:gd name="connsiteY771" fmla="*/ 2326155 h 6858000"/>
              <a:gd name="connsiteX772" fmla="*/ 1982155 w 7392421"/>
              <a:gd name="connsiteY772" fmla="*/ 2318562 h 6858000"/>
              <a:gd name="connsiteX773" fmla="*/ 1994875 w 7392421"/>
              <a:gd name="connsiteY773" fmla="*/ 2295783 h 6858000"/>
              <a:gd name="connsiteX774" fmla="*/ 1996434 w 7392421"/>
              <a:gd name="connsiteY774" fmla="*/ 2293896 h 6858000"/>
              <a:gd name="connsiteX775" fmla="*/ 1993469 w 7392421"/>
              <a:gd name="connsiteY775" fmla="*/ 2285876 h 6858000"/>
              <a:gd name="connsiteX776" fmla="*/ 1968022 w 7392421"/>
              <a:gd name="connsiteY776" fmla="*/ 2273294 h 6858000"/>
              <a:gd name="connsiteX777" fmla="*/ 1963780 w 7392421"/>
              <a:gd name="connsiteY777" fmla="*/ 2254417 h 6858000"/>
              <a:gd name="connsiteX778" fmla="*/ 1972263 w 7392421"/>
              <a:gd name="connsiteY778" fmla="*/ 2248126 h 6858000"/>
              <a:gd name="connsiteX779" fmla="*/ 2031640 w 7392421"/>
              <a:gd name="connsiteY779" fmla="*/ 2254417 h 6858000"/>
              <a:gd name="connsiteX780" fmla="*/ 2052317 w 7392421"/>
              <a:gd name="connsiteY780" fmla="*/ 2263855 h 6858000"/>
              <a:gd name="connsiteX781" fmla="*/ 2066156 w 7392421"/>
              <a:gd name="connsiteY781" fmla="*/ 2256389 h 6858000"/>
              <a:gd name="connsiteX782" fmla="*/ 2062714 w 7392421"/>
              <a:gd name="connsiteY782" fmla="*/ 2250226 h 6858000"/>
              <a:gd name="connsiteX783" fmla="*/ 2071194 w 7392421"/>
              <a:gd name="connsiteY783" fmla="*/ 2246429 h 6858000"/>
              <a:gd name="connsiteX784" fmla="*/ 2077788 w 7392421"/>
              <a:gd name="connsiteY784" fmla="*/ 2246134 h 6858000"/>
              <a:gd name="connsiteX785" fmla="*/ 2085717 w 7392421"/>
              <a:gd name="connsiteY785" fmla="*/ 2237901 h 6858000"/>
              <a:gd name="connsiteX786" fmla="*/ 2107983 w 7392421"/>
              <a:gd name="connsiteY786" fmla="*/ 2235542 h 6858000"/>
              <a:gd name="connsiteX787" fmla="*/ 2119210 w 7392421"/>
              <a:gd name="connsiteY787" fmla="*/ 2233019 h 6858000"/>
              <a:gd name="connsiteX788" fmla="*/ 2122073 w 7392421"/>
              <a:gd name="connsiteY788" fmla="*/ 2231243 h 6858000"/>
              <a:gd name="connsiteX789" fmla="*/ 2125704 w 7392421"/>
              <a:gd name="connsiteY789" fmla="*/ 2231243 h 6858000"/>
              <a:gd name="connsiteX790" fmla="*/ 2130411 w 7392421"/>
              <a:gd name="connsiteY790" fmla="*/ 2223618 h 6858000"/>
              <a:gd name="connsiteX791" fmla="*/ 2113594 w 7392421"/>
              <a:gd name="connsiteY791" fmla="*/ 2219854 h 6858000"/>
              <a:gd name="connsiteX792" fmla="*/ 2109354 w 7392421"/>
              <a:gd name="connsiteY792" fmla="*/ 2208464 h 6858000"/>
              <a:gd name="connsiteX793" fmla="*/ 2096634 w 7392421"/>
              <a:gd name="connsiteY793" fmla="*/ 2185686 h 6858000"/>
              <a:gd name="connsiteX794" fmla="*/ 2079674 w 7392421"/>
              <a:gd name="connsiteY794" fmla="*/ 2185686 h 6858000"/>
              <a:gd name="connsiteX795" fmla="*/ 2079674 w 7392421"/>
              <a:gd name="connsiteY795" fmla="*/ 2178093 h 6858000"/>
              <a:gd name="connsiteX796" fmla="*/ 2079674 w 7392421"/>
              <a:gd name="connsiteY796" fmla="*/ 2174296 h 6858000"/>
              <a:gd name="connsiteX797" fmla="*/ 2160234 w 7392421"/>
              <a:gd name="connsiteY797" fmla="*/ 2159110 h 6858000"/>
              <a:gd name="connsiteX798" fmla="*/ 2184445 w 7392421"/>
              <a:gd name="connsiteY798" fmla="*/ 2154142 h 6858000"/>
              <a:gd name="connsiteX799" fmla="*/ 2184325 w 7392421"/>
              <a:gd name="connsiteY799" fmla="*/ 2153747 h 6858000"/>
              <a:gd name="connsiteX800" fmla="*/ 2163119 w 7392421"/>
              <a:gd name="connsiteY800" fmla="*/ 2128581 h 6858000"/>
              <a:gd name="connsiteX801" fmla="*/ 2112224 w 7392421"/>
              <a:gd name="connsiteY801" fmla="*/ 2128581 h 6858000"/>
              <a:gd name="connsiteX802" fmla="*/ 2057088 w 7392421"/>
              <a:gd name="connsiteY802" fmla="*/ 2128581 h 6858000"/>
              <a:gd name="connsiteX803" fmla="*/ 2010434 w 7392421"/>
              <a:gd name="connsiteY803" fmla="*/ 2115997 h 6858000"/>
              <a:gd name="connsiteX804" fmla="*/ 1997181 w 7392421"/>
              <a:gd name="connsiteY804" fmla="*/ 2102626 h 6858000"/>
              <a:gd name="connsiteX805" fmla="*/ 1994109 w 7392421"/>
              <a:gd name="connsiteY805" fmla="*/ 2072040 h 6858000"/>
              <a:gd name="connsiteX806" fmla="*/ 2204664 w 7392421"/>
              <a:gd name="connsiteY806" fmla="*/ 2072040 h 6858000"/>
              <a:gd name="connsiteX807" fmla="*/ 2200514 w 7392421"/>
              <a:gd name="connsiteY807" fmla="*/ 2070368 h 6858000"/>
              <a:gd name="connsiteX808" fmla="*/ 2168713 w 7392421"/>
              <a:gd name="connsiteY808" fmla="*/ 2060402 h 6858000"/>
              <a:gd name="connsiteX809" fmla="*/ 2020314 w 7392421"/>
              <a:gd name="connsiteY809" fmla="*/ 2067995 h 6858000"/>
              <a:gd name="connsiteX810" fmla="*/ 1999114 w 7392421"/>
              <a:gd name="connsiteY810" fmla="*/ 2060402 h 6858000"/>
              <a:gd name="connsiteX811" fmla="*/ 2020314 w 7392421"/>
              <a:gd name="connsiteY811" fmla="*/ 2052809 h 6858000"/>
              <a:gd name="connsiteX812" fmla="*/ 2071194 w 7392421"/>
              <a:gd name="connsiteY812" fmla="*/ 2045216 h 6858000"/>
              <a:gd name="connsiteX813" fmla="*/ 2126314 w 7392421"/>
              <a:gd name="connsiteY813" fmla="*/ 2045216 h 6858000"/>
              <a:gd name="connsiteX814" fmla="*/ 2211114 w 7392421"/>
              <a:gd name="connsiteY814" fmla="*/ 2041420 h 6858000"/>
              <a:gd name="connsiteX815" fmla="*/ 2355273 w 7392421"/>
              <a:gd name="connsiteY815" fmla="*/ 1992066 h 6858000"/>
              <a:gd name="connsiteX816" fmla="*/ 2406153 w 7392421"/>
              <a:gd name="connsiteY816" fmla="*/ 1980677 h 6858000"/>
              <a:gd name="connsiteX817" fmla="*/ 2423113 w 7392421"/>
              <a:gd name="connsiteY817" fmla="*/ 1976880 h 6858000"/>
              <a:gd name="connsiteX818" fmla="*/ 2406153 w 7392421"/>
              <a:gd name="connsiteY818" fmla="*/ 1969287 h 6858000"/>
              <a:gd name="connsiteX819" fmla="*/ 2185673 w 7392421"/>
              <a:gd name="connsiteY819" fmla="*/ 1969287 h 6858000"/>
              <a:gd name="connsiteX820" fmla="*/ 2122073 w 7392421"/>
              <a:gd name="connsiteY820" fmla="*/ 1931322 h 6858000"/>
              <a:gd name="connsiteX821" fmla="*/ 2122073 w 7392421"/>
              <a:gd name="connsiteY821" fmla="*/ 1923730 h 6858000"/>
              <a:gd name="connsiteX822" fmla="*/ 2139033 w 7392421"/>
              <a:gd name="connsiteY822" fmla="*/ 1893358 h 6858000"/>
              <a:gd name="connsiteX823" fmla="*/ 2142127 w 7392421"/>
              <a:gd name="connsiteY823" fmla="*/ 1887264 h 6858000"/>
              <a:gd name="connsiteX824" fmla="*/ 2048099 w 7392421"/>
              <a:gd name="connsiteY824" fmla="*/ 1887264 h 6858000"/>
              <a:gd name="connsiteX825" fmla="*/ 2022652 w 7392421"/>
              <a:gd name="connsiteY825" fmla="*/ 1879557 h 6858000"/>
              <a:gd name="connsiteX826" fmla="*/ 2005686 w 7392421"/>
              <a:gd name="connsiteY826" fmla="*/ 1887264 h 6858000"/>
              <a:gd name="connsiteX827" fmla="*/ 1933585 w 7392421"/>
              <a:gd name="connsiteY827" fmla="*/ 1875704 h 6858000"/>
              <a:gd name="connsiteX828" fmla="*/ 1903896 w 7392421"/>
              <a:gd name="connsiteY828" fmla="*/ 1875704 h 6858000"/>
              <a:gd name="connsiteX829" fmla="*/ 1861483 w 7392421"/>
              <a:gd name="connsiteY829" fmla="*/ 1879557 h 6858000"/>
              <a:gd name="connsiteX830" fmla="*/ 1819071 w 7392421"/>
              <a:gd name="connsiteY830" fmla="*/ 1875704 h 6858000"/>
              <a:gd name="connsiteX831" fmla="*/ 1797864 w 7392421"/>
              <a:gd name="connsiteY831" fmla="*/ 1879557 h 6858000"/>
              <a:gd name="connsiteX832" fmla="*/ 1636697 w 7392421"/>
              <a:gd name="connsiteY832" fmla="*/ 1879557 h 6858000"/>
              <a:gd name="connsiteX833" fmla="*/ 1534906 w 7392421"/>
              <a:gd name="connsiteY833" fmla="*/ 1875704 h 6858000"/>
              <a:gd name="connsiteX834" fmla="*/ 1513700 w 7392421"/>
              <a:gd name="connsiteY834" fmla="*/ 1864144 h 6858000"/>
              <a:gd name="connsiteX835" fmla="*/ 1551872 w 7392421"/>
              <a:gd name="connsiteY835" fmla="*/ 1856437 h 6858000"/>
              <a:gd name="connsiteX836" fmla="*/ 1602767 w 7392421"/>
              <a:gd name="connsiteY836" fmla="*/ 1856437 h 6858000"/>
              <a:gd name="connsiteX837" fmla="*/ 1623973 w 7392421"/>
              <a:gd name="connsiteY837" fmla="*/ 1841023 h 6858000"/>
              <a:gd name="connsiteX838" fmla="*/ 1636697 w 7392421"/>
              <a:gd name="connsiteY838" fmla="*/ 1833316 h 6858000"/>
              <a:gd name="connsiteX839" fmla="*/ 1713039 w 7392421"/>
              <a:gd name="connsiteY839" fmla="*/ 1833316 h 6858000"/>
              <a:gd name="connsiteX840" fmla="*/ 1725763 w 7392421"/>
              <a:gd name="connsiteY840" fmla="*/ 1833316 h 6858000"/>
              <a:gd name="connsiteX841" fmla="*/ 1730005 w 7392421"/>
              <a:gd name="connsiteY841" fmla="*/ 1825609 h 6858000"/>
              <a:gd name="connsiteX842" fmla="*/ 1730005 w 7392421"/>
              <a:gd name="connsiteY842" fmla="*/ 1821756 h 6858000"/>
              <a:gd name="connsiteX843" fmla="*/ 1725763 w 7392421"/>
              <a:gd name="connsiteY843" fmla="*/ 1821756 h 6858000"/>
              <a:gd name="connsiteX844" fmla="*/ 1636697 w 7392421"/>
              <a:gd name="connsiteY844" fmla="*/ 1814049 h 6858000"/>
              <a:gd name="connsiteX845" fmla="*/ 1577319 w 7392421"/>
              <a:gd name="connsiteY845" fmla="*/ 1806342 h 6858000"/>
              <a:gd name="connsiteX846" fmla="*/ 1568836 w 7392421"/>
              <a:gd name="connsiteY846" fmla="*/ 1802489 h 6858000"/>
              <a:gd name="connsiteX847" fmla="*/ 1496736 w 7392421"/>
              <a:gd name="connsiteY847" fmla="*/ 1810196 h 6858000"/>
              <a:gd name="connsiteX848" fmla="*/ 1462805 w 7392421"/>
              <a:gd name="connsiteY848" fmla="*/ 1814049 h 6858000"/>
              <a:gd name="connsiteX849" fmla="*/ 1441598 w 7392421"/>
              <a:gd name="connsiteY849" fmla="*/ 1802489 h 6858000"/>
              <a:gd name="connsiteX850" fmla="*/ 1450081 w 7392421"/>
              <a:gd name="connsiteY850" fmla="*/ 1779368 h 6858000"/>
              <a:gd name="connsiteX851" fmla="*/ 1488253 w 7392421"/>
              <a:gd name="connsiteY851" fmla="*/ 1767808 h 6858000"/>
              <a:gd name="connsiteX852" fmla="*/ 1526423 w 7392421"/>
              <a:gd name="connsiteY852" fmla="*/ 1767808 h 6858000"/>
              <a:gd name="connsiteX853" fmla="*/ 1543389 w 7392421"/>
              <a:gd name="connsiteY853" fmla="*/ 1763955 h 6858000"/>
              <a:gd name="connsiteX854" fmla="*/ 1500977 w 7392421"/>
              <a:gd name="connsiteY854" fmla="*/ 1760101 h 6858000"/>
              <a:gd name="connsiteX855" fmla="*/ 1509459 w 7392421"/>
              <a:gd name="connsiteY855" fmla="*/ 1733127 h 6858000"/>
              <a:gd name="connsiteX856" fmla="*/ 1534906 w 7392421"/>
              <a:gd name="connsiteY856" fmla="*/ 1725421 h 6858000"/>
              <a:gd name="connsiteX857" fmla="*/ 1539148 w 7392421"/>
              <a:gd name="connsiteY857" fmla="*/ 1713860 h 6858000"/>
              <a:gd name="connsiteX858" fmla="*/ 1530665 w 7392421"/>
              <a:gd name="connsiteY858" fmla="*/ 1710007 h 6858000"/>
              <a:gd name="connsiteX859" fmla="*/ 1471288 w 7392421"/>
              <a:gd name="connsiteY859" fmla="*/ 1713860 h 6858000"/>
              <a:gd name="connsiteX860" fmla="*/ 1433117 w 7392421"/>
              <a:gd name="connsiteY860" fmla="*/ 1713860 h 6858000"/>
              <a:gd name="connsiteX861" fmla="*/ 1394945 w 7392421"/>
              <a:gd name="connsiteY861" fmla="*/ 1702300 h 6858000"/>
              <a:gd name="connsiteX862" fmla="*/ 1369498 w 7392421"/>
              <a:gd name="connsiteY862" fmla="*/ 1683033 h 6858000"/>
              <a:gd name="connsiteX863" fmla="*/ 1348290 w 7392421"/>
              <a:gd name="connsiteY863" fmla="*/ 1671472 h 6858000"/>
              <a:gd name="connsiteX864" fmla="*/ 1327084 w 7392421"/>
              <a:gd name="connsiteY864" fmla="*/ 1671472 h 6858000"/>
              <a:gd name="connsiteX865" fmla="*/ 1318603 w 7392421"/>
              <a:gd name="connsiteY865" fmla="*/ 1652205 h 6858000"/>
              <a:gd name="connsiteX866" fmla="*/ 1323701 w 7392421"/>
              <a:gd name="connsiteY866" fmla="*/ 1643934 h 6858000"/>
              <a:gd name="connsiteX867" fmla="*/ 1379040 w 7392421"/>
              <a:gd name="connsiteY867" fmla="*/ 1643934 h 6858000"/>
              <a:gd name="connsiteX868" fmla="*/ 1399446 w 7392421"/>
              <a:gd name="connsiteY868" fmla="*/ 1636359 h 6858000"/>
              <a:gd name="connsiteX869" fmla="*/ 1406694 w 7392421"/>
              <a:gd name="connsiteY869" fmla="*/ 1636000 h 6858000"/>
              <a:gd name="connsiteX870" fmla="*/ 1411379 w 7392421"/>
              <a:gd name="connsiteY870" fmla="*/ 1639211 h 6858000"/>
              <a:gd name="connsiteX871" fmla="*/ 1421453 w 7392421"/>
              <a:gd name="connsiteY871" fmla="*/ 1643934 h 6858000"/>
              <a:gd name="connsiteX872" fmla="*/ 1493553 w 7392421"/>
              <a:gd name="connsiteY872" fmla="*/ 1629764 h 6858000"/>
              <a:gd name="connsiteX873" fmla="*/ 1523242 w 7392421"/>
              <a:gd name="connsiteY873" fmla="*/ 1629764 h 6858000"/>
              <a:gd name="connsiteX874" fmla="*/ 1565655 w 7392421"/>
              <a:gd name="connsiteY874" fmla="*/ 1634487 h 6858000"/>
              <a:gd name="connsiteX875" fmla="*/ 1608067 w 7392421"/>
              <a:gd name="connsiteY875" fmla="*/ 1629764 h 6858000"/>
              <a:gd name="connsiteX876" fmla="*/ 1629274 w 7392421"/>
              <a:gd name="connsiteY876" fmla="*/ 1634487 h 6858000"/>
              <a:gd name="connsiteX877" fmla="*/ 1790442 w 7392421"/>
              <a:gd name="connsiteY877" fmla="*/ 1634487 h 6858000"/>
              <a:gd name="connsiteX878" fmla="*/ 1892232 w 7392421"/>
              <a:gd name="connsiteY878" fmla="*/ 1629764 h 6858000"/>
              <a:gd name="connsiteX879" fmla="*/ 1913438 w 7392421"/>
              <a:gd name="connsiteY879" fmla="*/ 1615594 h 6858000"/>
              <a:gd name="connsiteX880" fmla="*/ 1875267 w 7392421"/>
              <a:gd name="connsiteY880" fmla="*/ 1606147 h 6858000"/>
              <a:gd name="connsiteX881" fmla="*/ 1824372 w 7392421"/>
              <a:gd name="connsiteY881" fmla="*/ 1606147 h 6858000"/>
              <a:gd name="connsiteX882" fmla="*/ 1803166 w 7392421"/>
              <a:gd name="connsiteY882" fmla="*/ 1587254 h 6858000"/>
              <a:gd name="connsiteX883" fmla="*/ 1790442 w 7392421"/>
              <a:gd name="connsiteY883" fmla="*/ 1577807 h 6858000"/>
              <a:gd name="connsiteX884" fmla="*/ 1714100 w 7392421"/>
              <a:gd name="connsiteY884" fmla="*/ 1577807 h 6858000"/>
              <a:gd name="connsiteX885" fmla="*/ 1701375 w 7392421"/>
              <a:gd name="connsiteY885" fmla="*/ 1577807 h 6858000"/>
              <a:gd name="connsiteX886" fmla="*/ 1697134 w 7392421"/>
              <a:gd name="connsiteY886" fmla="*/ 1568360 h 6858000"/>
              <a:gd name="connsiteX887" fmla="*/ 1697134 w 7392421"/>
              <a:gd name="connsiteY887" fmla="*/ 1563637 h 6858000"/>
              <a:gd name="connsiteX888" fmla="*/ 1701375 w 7392421"/>
              <a:gd name="connsiteY888" fmla="*/ 1563637 h 6858000"/>
              <a:gd name="connsiteX889" fmla="*/ 1790442 w 7392421"/>
              <a:gd name="connsiteY889" fmla="*/ 1554191 h 6858000"/>
              <a:gd name="connsiteX890" fmla="*/ 1849819 w 7392421"/>
              <a:gd name="connsiteY890" fmla="*/ 1544744 h 6858000"/>
              <a:gd name="connsiteX891" fmla="*/ 1858302 w 7392421"/>
              <a:gd name="connsiteY891" fmla="*/ 1540021 h 6858000"/>
              <a:gd name="connsiteX892" fmla="*/ 1930403 w 7392421"/>
              <a:gd name="connsiteY892" fmla="*/ 1549467 h 6858000"/>
              <a:gd name="connsiteX893" fmla="*/ 1964333 w 7392421"/>
              <a:gd name="connsiteY893" fmla="*/ 1554191 h 6858000"/>
              <a:gd name="connsiteX894" fmla="*/ 1985540 w 7392421"/>
              <a:gd name="connsiteY894" fmla="*/ 1540021 h 6858000"/>
              <a:gd name="connsiteX895" fmla="*/ 1977057 w 7392421"/>
              <a:gd name="connsiteY895" fmla="*/ 1511680 h 6858000"/>
              <a:gd name="connsiteX896" fmla="*/ 1938886 w 7392421"/>
              <a:gd name="connsiteY896" fmla="*/ 1497511 h 6858000"/>
              <a:gd name="connsiteX897" fmla="*/ 1900715 w 7392421"/>
              <a:gd name="connsiteY897" fmla="*/ 1497511 h 6858000"/>
              <a:gd name="connsiteX898" fmla="*/ 1883750 w 7392421"/>
              <a:gd name="connsiteY898" fmla="*/ 1492788 h 6858000"/>
              <a:gd name="connsiteX899" fmla="*/ 1926162 w 7392421"/>
              <a:gd name="connsiteY899" fmla="*/ 1488064 h 6858000"/>
              <a:gd name="connsiteX900" fmla="*/ 1917680 w 7392421"/>
              <a:gd name="connsiteY900" fmla="*/ 1455000 h 6858000"/>
              <a:gd name="connsiteX901" fmla="*/ 1892232 w 7392421"/>
              <a:gd name="connsiteY901" fmla="*/ 1445555 h 6858000"/>
              <a:gd name="connsiteX902" fmla="*/ 1887991 w 7392421"/>
              <a:gd name="connsiteY902" fmla="*/ 1431384 h 6858000"/>
              <a:gd name="connsiteX903" fmla="*/ 1896474 w 7392421"/>
              <a:gd name="connsiteY903" fmla="*/ 1426661 h 6858000"/>
              <a:gd name="connsiteX904" fmla="*/ 1955850 w 7392421"/>
              <a:gd name="connsiteY904" fmla="*/ 1431384 h 6858000"/>
              <a:gd name="connsiteX905" fmla="*/ 1994022 w 7392421"/>
              <a:gd name="connsiteY905" fmla="*/ 1431384 h 6858000"/>
              <a:gd name="connsiteX906" fmla="*/ 2032194 w 7392421"/>
              <a:gd name="connsiteY906" fmla="*/ 1417214 h 6858000"/>
              <a:gd name="connsiteX907" fmla="*/ 2057641 w 7392421"/>
              <a:gd name="connsiteY907" fmla="*/ 1393598 h 6858000"/>
              <a:gd name="connsiteX908" fmla="*/ 2078848 w 7392421"/>
              <a:gd name="connsiteY908" fmla="*/ 1379427 h 6858000"/>
              <a:gd name="connsiteX909" fmla="*/ 2100054 w 7392421"/>
              <a:gd name="connsiteY909" fmla="*/ 1379427 h 6858000"/>
              <a:gd name="connsiteX910" fmla="*/ 2108536 w 7392421"/>
              <a:gd name="connsiteY910" fmla="*/ 1355810 h 6858000"/>
              <a:gd name="connsiteX911" fmla="*/ 2087330 w 7392421"/>
              <a:gd name="connsiteY911" fmla="*/ 1336918 h 6858000"/>
              <a:gd name="connsiteX912" fmla="*/ 2036435 w 7392421"/>
              <a:gd name="connsiteY912" fmla="*/ 1336918 h 6858000"/>
              <a:gd name="connsiteX913" fmla="*/ 1981299 w 7392421"/>
              <a:gd name="connsiteY913" fmla="*/ 1336918 h 6858000"/>
              <a:gd name="connsiteX914" fmla="*/ 1934644 w 7392421"/>
              <a:gd name="connsiteY914" fmla="*/ 1327471 h 6858000"/>
              <a:gd name="connsiteX915" fmla="*/ 1917680 w 7392421"/>
              <a:gd name="connsiteY915" fmla="*/ 1289684 h 6858000"/>
              <a:gd name="connsiteX916" fmla="*/ 1896474 w 7392421"/>
              <a:gd name="connsiteY916" fmla="*/ 1266067 h 6858000"/>
              <a:gd name="connsiteX917" fmla="*/ 1849819 w 7392421"/>
              <a:gd name="connsiteY917" fmla="*/ 1270791 h 6858000"/>
              <a:gd name="connsiteX918" fmla="*/ 1828613 w 7392421"/>
              <a:gd name="connsiteY918" fmla="*/ 1261344 h 6858000"/>
              <a:gd name="connsiteX919" fmla="*/ 1811648 w 7392421"/>
              <a:gd name="connsiteY919" fmla="*/ 1251897 h 6858000"/>
              <a:gd name="connsiteX920" fmla="*/ 1760753 w 7392421"/>
              <a:gd name="connsiteY920" fmla="*/ 1251897 h 6858000"/>
              <a:gd name="connsiteX921" fmla="*/ 1721818 w 7392421"/>
              <a:gd name="connsiteY921" fmla="*/ 1244670 h 6858000"/>
              <a:gd name="connsiteX922" fmla="*/ 1734809 w 7392421"/>
              <a:gd name="connsiteY922" fmla="*/ 1242703 h 6858000"/>
              <a:gd name="connsiteX923" fmla="*/ 1760256 w 7392421"/>
              <a:gd name="connsiteY923" fmla="*/ 1238850 h 6858000"/>
              <a:gd name="connsiteX924" fmla="*/ 1781462 w 7392421"/>
              <a:gd name="connsiteY924" fmla="*/ 1234997 h 6858000"/>
              <a:gd name="connsiteX925" fmla="*/ 1811151 w 7392421"/>
              <a:gd name="connsiteY925" fmla="*/ 1234997 h 6858000"/>
              <a:gd name="connsiteX926" fmla="*/ 1840840 w 7392421"/>
              <a:gd name="connsiteY926" fmla="*/ 1227289 h 6858000"/>
              <a:gd name="connsiteX927" fmla="*/ 1857805 w 7392421"/>
              <a:gd name="connsiteY927" fmla="*/ 1234997 h 6858000"/>
              <a:gd name="connsiteX928" fmla="*/ 1866287 w 7392421"/>
              <a:gd name="connsiteY928" fmla="*/ 1223437 h 6858000"/>
              <a:gd name="connsiteX929" fmla="*/ 1874770 w 7392421"/>
              <a:gd name="connsiteY929" fmla="*/ 1223437 h 6858000"/>
              <a:gd name="connsiteX930" fmla="*/ 1942630 w 7392421"/>
              <a:gd name="connsiteY930" fmla="*/ 1215730 h 6858000"/>
              <a:gd name="connsiteX931" fmla="*/ 1993525 w 7392421"/>
              <a:gd name="connsiteY931" fmla="*/ 1208023 h 6858000"/>
              <a:gd name="connsiteX932" fmla="*/ 2044420 w 7392421"/>
              <a:gd name="connsiteY932" fmla="*/ 1208023 h 6858000"/>
              <a:gd name="connsiteX933" fmla="*/ 2061386 w 7392421"/>
              <a:gd name="connsiteY933" fmla="*/ 1200316 h 6858000"/>
              <a:gd name="connsiteX934" fmla="*/ 2082592 w 7392421"/>
              <a:gd name="connsiteY934" fmla="*/ 1192609 h 6858000"/>
              <a:gd name="connsiteX935" fmla="*/ 2129246 w 7392421"/>
              <a:gd name="connsiteY935" fmla="*/ 1196463 h 6858000"/>
              <a:gd name="connsiteX936" fmla="*/ 2150452 w 7392421"/>
              <a:gd name="connsiteY936" fmla="*/ 1177196 h 6858000"/>
              <a:gd name="connsiteX937" fmla="*/ 2167417 w 7392421"/>
              <a:gd name="connsiteY937" fmla="*/ 1146368 h 6858000"/>
              <a:gd name="connsiteX938" fmla="*/ 2214071 w 7392421"/>
              <a:gd name="connsiteY938" fmla="*/ 1138661 h 6858000"/>
              <a:gd name="connsiteX939" fmla="*/ 2269207 w 7392421"/>
              <a:gd name="connsiteY939" fmla="*/ 1138661 h 6858000"/>
              <a:gd name="connsiteX940" fmla="*/ 2320102 w 7392421"/>
              <a:gd name="connsiteY940" fmla="*/ 1138661 h 6858000"/>
              <a:gd name="connsiteX941" fmla="*/ 2341308 w 7392421"/>
              <a:gd name="connsiteY941" fmla="*/ 1123248 h 6858000"/>
              <a:gd name="connsiteX942" fmla="*/ 2332827 w 7392421"/>
              <a:gd name="connsiteY942" fmla="*/ 1103981 h 6858000"/>
              <a:gd name="connsiteX943" fmla="*/ 2311621 w 7392421"/>
              <a:gd name="connsiteY943" fmla="*/ 1103981 h 6858000"/>
              <a:gd name="connsiteX944" fmla="*/ 2290413 w 7392421"/>
              <a:gd name="connsiteY944" fmla="*/ 1092420 h 6858000"/>
              <a:gd name="connsiteX945" fmla="*/ 2264966 w 7392421"/>
              <a:gd name="connsiteY945" fmla="*/ 1073153 h 6858000"/>
              <a:gd name="connsiteX946" fmla="*/ 2226794 w 7392421"/>
              <a:gd name="connsiteY946" fmla="*/ 1061593 h 6858000"/>
              <a:gd name="connsiteX947" fmla="*/ 2188623 w 7392421"/>
              <a:gd name="connsiteY947" fmla="*/ 1061593 h 6858000"/>
              <a:gd name="connsiteX948" fmla="*/ 2129246 w 7392421"/>
              <a:gd name="connsiteY948" fmla="*/ 1065445 h 6858000"/>
              <a:gd name="connsiteX949" fmla="*/ 2120763 w 7392421"/>
              <a:gd name="connsiteY949" fmla="*/ 1061593 h 6858000"/>
              <a:gd name="connsiteX950" fmla="*/ 2125005 w 7392421"/>
              <a:gd name="connsiteY950" fmla="*/ 1050032 h 6858000"/>
              <a:gd name="connsiteX951" fmla="*/ 2150452 w 7392421"/>
              <a:gd name="connsiteY951" fmla="*/ 1042326 h 6858000"/>
              <a:gd name="connsiteX952" fmla="*/ 2158934 w 7392421"/>
              <a:gd name="connsiteY952" fmla="*/ 1015352 h 6858000"/>
              <a:gd name="connsiteX953" fmla="*/ 2116522 w 7392421"/>
              <a:gd name="connsiteY953" fmla="*/ 1011498 h 6858000"/>
              <a:gd name="connsiteX954" fmla="*/ 2133488 w 7392421"/>
              <a:gd name="connsiteY954" fmla="*/ 1007645 h 6858000"/>
              <a:gd name="connsiteX955" fmla="*/ 2171658 w 7392421"/>
              <a:gd name="connsiteY955" fmla="*/ 1007645 h 6858000"/>
              <a:gd name="connsiteX956" fmla="*/ 2209830 w 7392421"/>
              <a:gd name="connsiteY956" fmla="*/ 996085 h 6858000"/>
              <a:gd name="connsiteX957" fmla="*/ 2218313 w 7392421"/>
              <a:gd name="connsiteY957" fmla="*/ 972964 h 6858000"/>
              <a:gd name="connsiteX958" fmla="*/ 2197106 w 7392421"/>
              <a:gd name="connsiteY958" fmla="*/ 961404 h 6858000"/>
              <a:gd name="connsiteX959" fmla="*/ 2163175 w 7392421"/>
              <a:gd name="connsiteY959" fmla="*/ 965257 h 6858000"/>
              <a:gd name="connsiteX960" fmla="*/ 2091075 w 7392421"/>
              <a:gd name="connsiteY960" fmla="*/ 972964 h 6858000"/>
              <a:gd name="connsiteX961" fmla="*/ 2082592 w 7392421"/>
              <a:gd name="connsiteY961" fmla="*/ 969111 h 6858000"/>
              <a:gd name="connsiteX962" fmla="*/ 2023214 w 7392421"/>
              <a:gd name="connsiteY962" fmla="*/ 961404 h 6858000"/>
              <a:gd name="connsiteX963" fmla="*/ 1934148 w 7392421"/>
              <a:gd name="connsiteY963" fmla="*/ 953697 h 6858000"/>
              <a:gd name="connsiteX964" fmla="*/ 1929906 w 7392421"/>
              <a:gd name="connsiteY964" fmla="*/ 953697 h 6858000"/>
              <a:gd name="connsiteX965" fmla="*/ 1929906 w 7392421"/>
              <a:gd name="connsiteY965" fmla="*/ 949844 h 6858000"/>
              <a:gd name="connsiteX966" fmla="*/ 1934148 w 7392421"/>
              <a:gd name="connsiteY966" fmla="*/ 942137 h 6858000"/>
              <a:gd name="connsiteX967" fmla="*/ 1946872 w 7392421"/>
              <a:gd name="connsiteY967" fmla="*/ 942137 h 6858000"/>
              <a:gd name="connsiteX968" fmla="*/ 2023214 w 7392421"/>
              <a:gd name="connsiteY968" fmla="*/ 942137 h 6858000"/>
              <a:gd name="connsiteX969" fmla="*/ 2035938 w 7392421"/>
              <a:gd name="connsiteY969" fmla="*/ 934430 h 6858000"/>
              <a:gd name="connsiteX970" fmla="*/ 2057144 w 7392421"/>
              <a:gd name="connsiteY970" fmla="*/ 919016 h 6858000"/>
              <a:gd name="connsiteX971" fmla="*/ 2108039 w 7392421"/>
              <a:gd name="connsiteY971" fmla="*/ 919016 h 6858000"/>
              <a:gd name="connsiteX972" fmla="*/ 2146211 w 7392421"/>
              <a:gd name="connsiteY972" fmla="*/ 911309 h 6858000"/>
              <a:gd name="connsiteX973" fmla="*/ 2125005 w 7392421"/>
              <a:gd name="connsiteY973" fmla="*/ 899749 h 6858000"/>
              <a:gd name="connsiteX974" fmla="*/ 2023214 w 7392421"/>
              <a:gd name="connsiteY974" fmla="*/ 895896 h 6858000"/>
              <a:gd name="connsiteX975" fmla="*/ 1996126 w 7392421"/>
              <a:gd name="connsiteY975" fmla="*/ 895896 h 6858000"/>
              <a:gd name="connsiteX976" fmla="*/ 2045854 w 7392421"/>
              <a:gd name="connsiteY976" fmla="*/ 894979 h 6858000"/>
              <a:gd name="connsiteX977" fmla="*/ 2098853 w 7392421"/>
              <a:gd name="connsiteY977" fmla="*/ 894840 h 6858000"/>
              <a:gd name="connsiteX978" fmla="*/ 2230293 w 7392421"/>
              <a:gd name="connsiteY978" fmla="*/ 901537 h 6858000"/>
              <a:gd name="connsiteX979" fmla="*/ 2255732 w 7392421"/>
              <a:gd name="connsiteY979" fmla="*/ 902654 h 6858000"/>
              <a:gd name="connsiteX980" fmla="*/ 2276933 w 7392421"/>
              <a:gd name="connsiteY980" fmla="*/ 897072 h 6858000"/>
              <a:gd name="connsiteX981" fmla="*/ 2264213 w 7392421"/>
              <a:gd name="connsiteY981" fmla="*/ 894840 h 6858000"/>
              <a:gd name="connsiteX982" fmla="*/ 2259971 w 7392421"/>
              <a:gd name="connsiteY982" fmla="*/ 891491 h 6858000"/>
              <a:gd name="connsiteX983" fmla="*/ 2272692 w 7392421"/>
              <a:gd name="connsiteY983" fmla="*/ 890374 h 6858000"/>
              <a:gd name="connsiteX984" fmla="*/ 2332052 w 7392421"/>
              <a:gd name="connsiteY984" fmla="*/ 899305 h 6858000"/>
              <a:gd name="connsiteX985" fmla="*/ 2374451 w 7392421"/>
              <a:gd name="connsiteY985" fmla="*/ 903770 h 6858000"/>
              <a:gd name="connsiteX986" fmla="*/ 2408372 w 7392421"/>
              <a:gd name="connsiteY986" fmla="*/ 900421 h 6858000"/>
              <a:gd name="connsiteX987" fmla="*/ 2438051 w 7392421"/>
              <a:gd name="connsiteY987" fmla="*/ 894840 h 6858000"/>
              <a:gd name="connsiteX988" fmla="*/ 2463491 w 7392421"/>
              <a:gd name="connsiteY988" fmla="*/ 897072 h 6858000"/>
              <a:gd name="connsiteX989" fmla="*/ 2463491 w 7392421"/>
              <a:gd name="connsiteY989" fmla="*/ 899305 h 6858000"/>
              <a:gd name="connsiteX990" fmla="*/ 2442292 w 7392421"/>
              <a:gd name="connsiteY990" fmla="*/ 902654 h 6858000"/>
              <a:gd name="connsiteX991" fmla="*/ 2433811 w 7392421"/>
              <a:gd name="connsiteY991" fmla="*/ 904886 h 6858000"/>
              <a:gd name="connsiteX992" fmla="*/ 2446531 w 7392421"/>
              <a:gd name="connsiteY992" fmla="*/ 906003 h 6858000"/>
              <a:gd name="connsiteX993" fmla="*/ 2590691 w 7392421"/>
              <a:gd name="connsiteY993" fmla="*/ 906003 h 6858000"/>
              <a:gd name="connsiteX994" fmla="*/ 2743330 w 7392421"/>
              <a:gd name="connsiteY994" fmla="*/ 903770 h 6858000"/>
              <a:gd name="connsiteX995" fmla="*/ 2760290 w 7392421"/>
              <a:gd name="connsiteY995" fmla="*/ 902654 h 6858000"/>
              <a:gd name="connsiteX996" fmla="*/ 2747570 w 7392421"/>
              <a:gd name="connsiteY996" fmla="*/ 898188 h 6858000"/>
              <a:gd name="connsiteX997" fmla="*/ 2709410 w 7392421"/>
              <a:gd name="connsiteY997" fmla="*/ 899305 h 6858000"/>
              <a:gd name="connsiteX998" fmla="*/ 2641571 w 7392421"/>
              <a:gd name="connsiteY998" fmla="*/ 900421 h 6858000"/>
              <a:gd name="connsiteX999" fmla="*/ 2607651 w 7392421"/>
              <a:gd name="connsiteY999" fmla="*/ 898188 h 6858000"/>
              <a:gd name="connsiteX1000" fmla="*/ 2573731 w 7392421"/>
              <a:gd name="connsiteY1000" fmla="*/ 893723 h 6858000"/>
              <a:gd name="connsiteX1001" fmla="*/ 2561011 w 7392421"/>
              <a:gd name="connsiteY1001" fmla="*/ 889258 h 6858000"/>
              <a:gd name="connsiteX1002" fmla="*/ 2582211 w 7392421"/>
              <a:gd name="connsiteY1002" fmla="*/ 888142 h 6858000"/>
              <a:gd name="connsiteX1003" fmla="*/ 2700930 w 7392421"/>
              <a:gd name="connsiteY1003" fmla="*/ 888142 h 6858000"/>
              <a:gd name="connsiteX1004" fmla="*/ 2773010 w 7392421"/>
              <a:gd name="connsiteY1004" fmla="*/ 887026 h 6858000"/>
              <a:gd name="connsiteX1005" fmla="*/ 2828130 w 7392421"/>
              <a:gd name="connsiteY1005" fmla="*/ 884793 h 6858000"/>
              <a:gd name="connsiteX1006" fmla="*/ 2845090 w 7392421"/>
              <a:gd name="connsiteY1006" fmla="*/ 882560 h 6858000"/>
              <a:gd name="connsiteX1007" fmla="*/ 2845090 w 7392421"/>
              <a:gd name="connsiteY1007" fmla="*/ 879211 h 6858000"/>
              <a:gd name="connsiteX1008" fmla="*/ 2815409 w 7392421"/>
              <a:gd name="connsiteY1008" fmla="*/ 874746 h 6858000"/>
              <a:gd name="connsiteX1009" fmla="*/ 2768769 w 7392421"/>
              <a:gd name="connsiteY1009" fmla="*/ 874746 h 6858000"/>
              <a:gd name="connsiteX1010" fmla="*/ 2806930 w 7392421"/>
              <a:gd name="connsiteY1010" fmla="*/ 873630 h 6858000"/>
              <a:gd name="connsiteX1011" fmla="*/ 2895969 w 7392421"/>
              <a:gd name="connsiteY1011" fmla="*/ 873630 h 6858000"/>
              <a:gd name="connsiteX1012" fmla="*/ 2908689 w 7392421"/>
              <a:gd name="connsiteY1012" fmla="*/ 870281 h 6858000"/>
              <a:gd name="connsiteX1013" fmla="*/ 2895969 w 7392421"/>
              <a:gd name="connsiteY1013" fmla="*/ 866932 h 6858000"/>
              <a:gd name="connsiteX1014" fmla="*/ 2857810 w 7392421"/>
              <a:gd name="connsiteY1014" fmla="*/ 866932 h 6858000"/>
              <a:gd name="connsiteX1015" fmla="*/ 2819649 w 7392421"/>
              <a:gd name="connsiteY1015" fmla="*/ 863583 h 6858000"/>
              <a:gd name="connsiteX1016" fmla="*/ 2789970 w 7392421"/>
              <a:gd name="connsiteY1016" fmla="*/ 863583 h 6858000"/>
              <a:gd name="connsiteX1017" fmla="*/ 2806930 w 7392421"/>
              <a:gd name="connsiteY1017" fmla="*/ 861351 h 6858000"/>
              <a:gd name="connsiteX1018" fmla="*/ 2912929 w 7392421"/>
              <a:gd name="connsiteY1018" fmla="*/ 861351 h 6858000"/>
              <a:gd name="connsiteX1019" fmla="*/ 2929889 w 7392421"/>
              <a:gd name="connsiteY1019" fmla="*/ 860234 h 6858000"/>
              <a:gd name="connsiteX1020" fmla="*/ 2917169 w 7392421"/>
              <a:gd name="connsiteY1020" fmla="*/ 858002 h 6858000"/>
              <a:gd name="connsiteX1021" fmla="*/ 2849329 w 7392421"/>
              <a:gd name="connsiteY1021" fmla="*/ 853537 h 6858000"/>
              <a:gd name="connsiteX1022" fmla="*/ 2912929 w 7392421"/>
              <a:gd name="connsiteY1022" fmla="*/ 853537 h 6858000"/>
              <a:gd name="connsiteX1023" fmla="*/ 2921410 w 7392421"/>
              <a:gd name="connsiteY1023" fmla="*/ 851304 h 6858000"/>
              <a:gd name="connsiteX1024" fmla="*/ 2917169 w 7392421"/>
              <a:gd name="connsiteY1024" fmla="*/ 847955 h 6858000"/>
              <a:gd name="connsiteX1025" fmla="*/ 2895969 w 7392421"/>
              <a:gd name="connsiteY1025" fmla="*/ 845722 h 6858000"/>
              <a:gd name="connsiteX1026" fmla="*/ 2879009 w 7392421"/>
              <a:gd name="connsiteY1026" fmla="*/ 845722 h 6858000"/>
              <a:gd name="connsiteX1027" fmla="*/ 2768769 w 7392421"/>
              <a:gd name="connsiteY1027" fmla="*/ 843490 h 6858000"/>
              <a:gd name="connsiteX1028" fmla="*/ 2785729 w 7392421"/>
              <a:gd name="connsiteY1028" fmla="*/ 842374 h 6858000"/>
              <a:gd name="connsiteX1029" fmla="*/ 2840850 w 7392421"/>
              <a:gd name="connsiteY1029" fmla="*/ 841257 h 6858000"/>
              <a:gd name="connsiteX1030" fmla="*/ 2895969 w 7392421"/>
              <a:gd name="connsiteY1030" fmla="*/ 842374 h 6858000"/>
              <a:gd name="connsiteX1031" fmla="*/ 2917169 w 7392421"/>
              <a:gd name="connsiteY1031" fmla="*/ 842374 h 6858000"/>
              <a:gd name="connsiteX1032" fmla="*/ 2921410 w 7392421"/>
              <a:gd name="connsiteY1032" fmla="*/ 839025 h 6858000"/>
              <a:gd name="connsiteX1033" fmla="*/ 2904450 w 7392421"/>
              <a:gd name="connsiteY1033" fmla="*/ 835676 h 6858000"/>
              <a:gd name="connsiteX1034" fmla="*/ 2866289 w 7392421"/>
              <a:gd name="connsiteY1034" fmla="*/ 836792 h 6858000"/>
              <a:gd name="connsiteX1035" fmla="*/ 2815409 w 7392421"/>
              <a:gd name="connsiteY1035" fmla="*/ 836792 h 6858000"/>
              <a:gd name="connsiteX1036" fmla="*/ 2768769 w 7392421"/>
              <a:gd name="connsiteY1036" fmla="*/ 832327 h 6858000"/>
              <a:gd name="connsiteX1037" fmla="*/ 2722131 w 7392421"/>
              <a:gd name="connsiteY1037" fmla="*/ 830094 h 6858000"/>
              <a:gd name="connsiteX1038" fmla="*/ 2700930 w 7392421"/>
              <a:gd name="connsiteY1038" fmla="*/ 827862 h 6858000"/>
              <a:gd name="connsiteX1039" fmla="*/ 2709410 w 7392421"/>
              <a:gd name="connsiteY1039" fmla="*/ 823396 h 6858000"/>
              <a:gd name="connsiteX1040" fmla="*/ 2722131 w 7392421"/>
              <a:gd name="connsiteY1040" fmla="*/ 822280 h 6858000"/>
              <a:gd name="connsiteX1041" fmla="*/ 2823890 w 7392421"/>
              <a:gd name="connsiteY1041" fmla="*/ 822280 h 6858000"/>
              <a:gd name="connsiteX1042" fmla="*/ 2832369 w 7392421"/>
              <a:gd name="connsiteY1042" fmla="*/ 821164 h 6858000"/>
              <a:gd name="connsiteX1043" fmla="*/ 2823890 w 7392421"/>
              <a:gd name="connsiteY1043" fmla="*/ 818931 h 6858000"/>
              <a:gd name="connsiteX1044" fmla="*/ 2777250 w 7392421"/>
              <a:gd name="connsiteY1044" fmla="*/ 816699 h 6858000"/>
              <a:gd name="connsiteX1045" fmla="*/ 2760290 w 7392421"/>
              <a:gd name="connsiteY1045" fmla="*/ 813350 h 6858000"/>
              <a:gd name="connsiteX1046" fmla="*/ 2726370 w 7392421"/>
              <a:gd name="connsiteY1046" fmla="*/ 807768 h 6858000"/>
              <a:gd name="connsiteX1047" fmla="*/ 2705171 w 7392421"/>
              <a:gd name="connsiteY1047" fmla="*/ 806652 h 6858000"/>
              <a:gd name="connsiteX1048" fmla="*/ 2709410 w 7392421"/>
              <a:gd name="connsiteY1048" fmla="*/ 805536 h 6858000"/>
              <a:gd name="connsiteX1049" fmla="*/ 2879009 w 7392421"/>
              <a:gd name="connsiteY1049" fmla="*/ 805536 h 6858000"/>
              <a:gd name="connsiteX1050" fmla="*/ 2883249 w 7392421"/>
              <a:gd name="connsiteY1050" fmla="*/ 804419 h 6858000"/>
              <a:gd name="connsiteX1051" fmla="*/ 2840850 w 7392421"/>
              <a:gd name="connsiteY1051" fmla="*/ 801071 h 6858000"/>
              <a:gd name="connsiteX1052" fmla="*/ 2874770 w 7392421"/>
              <a:gd name="connsiteY1052" fmla="*/ 793256 h 6858000"/>
              <a:gd name="connsiteX1053" fmla="*/ 2874770 w 7392421"/>
              <a:gd name="connsiteY1053" fmla="*/ 785442 h 6858000"/>
              <a:gd name="connsiteX1054" fmla="*/ 2870530 w 7392421"/>
              <a:gd name="connsiteY1054" fmla="*/ 785442 h 6858000"/>
              <a:gd name="connsiteX1055" fmla="*/ 2870530 w 7392421"/>
              <a:gd name="connsiteY1055" fmla="*/ 782093 h 6858000"/>
              <a:gd name="connsiteX1056" fmla="*/ 2874770 w 7392421"/>
              <a:gd name="connsiteY1056" fmla="*/ 777628 h 6858000"/>
              <a:gd name="connsiteX1057" fmla="*/ 2879009 w 7392421"/>
              <a:gd name="connsiteY1057" fmla="*/ 774279 h 6858000"/>
              <a:gd name="connsiteX1058" fmla="*/ 2891729 w 7392421"/>
              <a:gd name="connsiteY1058" fmla="*/ 772047 h 6858000"/>
              <a:gd name="connsiteX1059" fmla="*/ 2879009 w 7392421"/>
              <a:gd name="connsiteY1059" fmla="*/ 768698 h 6858000"/>
              <a:gd name="connsiteX1060" fmla="*/ 2828130 w 7392421"/>
              <a:gd name="connsiteY1060" fmla="*/ 764233 h 6858000"/>
              <a:gd name="connsiteX1061" fmla="*/ 2794210 w 7392421"/>
              <a:gd name="connsiteY1061" fmla="*/ 758651 h 6858000"/>
              <a:gd name="connsiteX1062" fmla="*/ 2773010 w 7392421"/>
              <a:gd name="connsiteY1062" fmla="*/ 758651 h 6858000"/>
              <a:gd name="connsiteX1063" fmla="*/ 2730610 w 7392421"/>
              <a:gd name="connsiteY1063" fmla="*/ 758651 h 6858000"/>
              <a:gd name="connsiteX1064" fmla="*/ 2688211 w 7392421"/>
              <a:gd name="connsiteY1064" fmla="*/ 758651 h 6858000"/>
              <a:gd name="connsiteX1065" fmla="*/ 2683970 w 7392421"/>
              <a:gd name="connsiteY1065" fmla="*/ 757535 h 6858000"/>
              <a:gd name="connsiteX1066" fmla="*/ 2688211 w 7392421"/>
              <a:gd name="connsiteY1066" fmla="*/ 755302 h 6858000"/>
              <a:gd name="connsiteX1067" fmla="*/ 2730610 w 7392421"/>
              <a:gd name="connsiteY1067" fmla="*/ 755302 h 6858000"/>
              <a:gd name="connsiteX1068" fmla="*/ 2743330 w 7392421"/>
              <a:gd name="connsiteY1068" fmla="*/ 754186 h 6858000"/>
              <a:gd name="connsiteX1069" fmla="*/ 2743330 w 7392421"/>
              <a:gd name="connsiteY1069" fmla="*/ 751953 h 6858000"/>
              <a:gd name="connsiteX1070" fmla="*/ 2730610 w 7392421"/>
              <a:gd name="connsiteY1070" fmla="*/ 743023 h 6858000"/>
              <a:gd name="connsiteX1071" fmla="*/ 2717890 w 7392421"/>
              <a:gd name="connsiteY1071" fmla="*/ 743023 h 6858000"/>
              <a:gd name="connsiteX1072" fmla="*/ 2650050 w 7392421"/>
              <a:gd name="connsiteY1072" fmla="*/ 740790 h 6858000"/>
              <a:gd name="connsiteX1073" fmla="*/ 2577971 w 7392421"/>
              <a:gd name="connsiteY1073" fmla="*/ 739674 h 6858000"/>
              <a:gd name="connsiteX1074" fmla="*/ 2633090 w 7392421"/>
              <a:gd name="connsiteY1074" fmla="*/ 735209 h 6858000"/>
              <a:gd name="connsiteX1075" fmla="*/ 2705171 w 7392421"/>
              <a:gd name="connsiteY1075" fmla="*/ 735209 h 6858000"/>
              <a:gd name="connsiteX1076" fmla="*/ 2756050 w 7392421"/>
              <a:gd name="connsiteY1076" fmla="*/ 737442 h 6858000"/>
              <a:gd name="connsiteX1077" fmla="*/ 2768769 w 7392421"/>
              <a:gd name="connsiteY1077" fmla="*/ 735209 h 6858000"/>
              <a:gd name="connsiteX1078" fmla="*/ 2760290 w 7392421"/>
              <a:gd name="connsiteY1078" fmla="*/ 732976 h 6858000"/>
              <a:gd name="connsiteX1079" fmla="*/ 2726370 w 7392421"/>
              <a:gd name="connsiteY1079" fmla="*/ 729627 h 6858000"/>
              <a:gd name="connsiteX1080" fmla="*/ 2802689 w 7392421"/>
              <a:gd name="connsiteY1080" fmla="*/ 729627 h 6858000"/>
              <a:gd name="connsiteX1081" fmla="*/ 2849329 w 7392421"/>
              <a:gd name="connsiteY1081" fmla="*/ 727395 h 6858000"/>
              <a:gd name="connsiteX1082" fmla="*/ 2862049 w 7392421"/>
              <a:gd name="connsiteY1082" fmla="*/ 722930 h 6858000"/>
              <a:gd name="connsiteX1083" fmla="*/ 2840850 w 7392421"/>
              <a:gd name="connsiteY1083" fmla="*/ 719581 h 6858000"/>
              <a:gd name="connsiteX1084" fmla="*/ 2806930 w 7392421"/>
              <a:gd name="connsiteY1084" fmla="*/ 721813 h 6858000"/>
              <a:gd name="connsiteX1085" fmla="*/ 2785729 w 7392421"/>
              <a:gd name="connsiteY1085" fmla="*/ 721813 h 6858000"/>
              <a:gd name="connsiteX1086" fmla="*/ 2692450 w 7392421"/>
              <a:gd name="connsiteY1086" fmla="*/ 716232 h 6858000"/>
              <a:gd name="connsiteX1087" fmla="*/ 2683970 w 7392421"/>
              <a:gd name="connsiteY1087" fmla="*/ 713999 h 6858000"/>
              <a:gd name="connsiteX1088" fmla="*/ 2692450 w 7392421"/>
              <a:gd name="connsiteY1088" fmla="*/ 711767 h 6858000"/>
              <a:gd name="connsiteX1089" fmla="*/ 2751810 w 7392421"/>
              <a:gd name="connsiteY1089" fmla="*/ 706185 h 6858000"/>
              <a:gd name="connsiteX1090" fmla="*/ 2743330 w 7392421"/>
              <a:gd name="connsiteY1090" fmla="*/ 701720 h 6858000"/>
              <a:gd name="connsiteX1091" fmla="*/ 2743330 w 7392421"/>
              <a:gd name="connsiteY1091" fmla="*/ 698371 h 6858000"/>
              <a:gd name="connsiteX1092" fmla="*/ 2743330 w 7392421"/>
              <a:gd name="connsiteY1092" fmla="*/ 695022 h 6858000"/>
              <a:gd name="connsiteX1093" fmla="*/ 2679730 w 7392421"/>
              <a:gd name="connsiteY1093" fmla="*/ 692790 h 6858000"/>
              <a:gd name="connsiteX1094" fmla="*/ 2628851 w 7392421"/>
              <a:gd name="connsiteY1094" fmla="*/ 698371 h 6858000"/>
              <a:gd name="connsiteX1095" fmla="*/ 2603410 w 7392421"/>
              <a:gd name="connsiteY1095" fmla="*/ 700604 h 6858000"/>
              <a:gd name="connsiteX1096" fmla="*/ 2539810 w 7392421"/>
              <a:gd name="connsiteY1096" fmla="*/ 700604 h 6858000"/>
              <a:gd name="connsiteX1097" fmla="*/ 2616130 w 7392421"/>
              <a:gd name="connsiteY1097" fmla="*/ 689441 h 6858000"/>
              <a:gd name="connsiteX1098" fmla="*/ 2692450 w 7392421"/>
              <a:gd name="connsiteY1098" fmla="*/ 680510 h 6858000"/>
              <a:gd name="connsiteX1099" fmla="*/ 2628851 w 7392421"/>
              <a:gd name="connsiteY1099" fmla="*/ 677161 h 6858000"/>
              <a:gd name="connsiteX1100" fmla="*/ 2633090 w 7392421"/>
              <a:gd name="connsiteY1100" fmla="*/ 674929 h 6858000"/>
              <a:gd name="connsiteX1101" fmla="*/ 2624611 w 7392421"/>
              <a:gd name="connsiteY1101" fmla="*/ 667115 h 6858000"/>
              <a:gd name="connsiteX1102" fmla="*/ 2522850 w 7392421"/>
              <a:gd name="connsiteY1102" fmla="*/ 663766 h 6858000"/>
              <a:gd name="connsiteX1103" fmla="*/ 2374451 w 7392421"/>
              <a:gd name="connsiteY1103" fmla="*/ 671580 h 6858000"/>
              <a:gd name="connsiteX1104" fmla="*/ 2306611 w 7392421"/>
              <a:gd name="connsiteY1104" fmla="*/ 673812 h 6858000"/>
              <a:gd name="connsiteX1105" fmla="*/ 2243013 w 7392421"/>
              <a:gd name="connsiteY1105" fmla="*/ 674929 h 6858000"/>
              <a:gd name="connsiteX1106" fmla="*/ 2230293 w 7392421"/>
              <a:gd name="connsiteY1106" fmla="*/ 672696 h 6858000"/>
              <a:gd name="connsiteX1107" fmla="*/ 2221812 w 7392421"/>
              <a:gd name="connsiteY1107" fmla="*/ 669347 h 6858000"/>
              <a:gd name="connsiteX1108" fmla="*/ 2166692 w 7392421"/>
              <a:gd name="connsiteY1108" fmla="*/ 670464 h 6858000"/>
              <a:gd name="connsiteX1109" fmla="*/ 2153972 w 7392421"/>
              <a:gd name="connsiteY1109" fmla="*/ 670464 h 6858000"/>
              <a:gd name="connsiteX1110" fmla="*/ 2124293 w 7392421"/>
              <a:gd name="connsiteY1110" fmla="*/ 665998 h 6858000"/>
              <a:gd name="connsiteX1111" fmla="*/ 2183653 w 7392421"/>
              <a:gd name="connsiteY1111" fmla="*/ 663766 h 6858000"/>
              <a:gd name="connsiteX1112" fmla="*/ 2234532 w 7392421"/>
              <a:gd name="connsiteY1112" fmla="*/ 661533 h 6858000"/>
              <a:gd name="connsiteX1113" fmla="*/ 2289652 w 7392421"/>
              <a:gd name="connsiteY1113" fmla="*/ 658184 h 6858000"/>
              <a:gd name="connsiteX1114" fmla="*/ 2302372 w 7392421"/>
              <a:gd name="connsiteY1114" fmla="*/ 655952 h 6858000"/>
              <a:gd name="connsiteX1115" fmla="*/ 2289652 w 7392421"/>
              <a:gd name="connsiteY1115" fmla="*/ 652603 h 6858000"/>
              <a:gd name="connsiteX1116" fmla="*/ 2272692 w 7392421"/>
              <a:gd name="connsiteY1116" fmla="*/ 651487 h 6858000"/>
              <a:gd name="connsiteX1117" fmla="*/ 2179413 w 7392421"/>
              <a:gd name="connsiteY1117" fmla="*/ 651487 h 6858000"/>
              <a:gd name="connsiteX1118" fmla="*/ 2132773 w 7392421"/>
              <a:gd name="connsiteY1118" fmla="*/ 650370 h 6858000"/>
              <a:gd name="connsiteX1119" fmla="*/ 2081893 w 7392421"/>
              <a:gd name="connsiteY1119" fmla="*/ 648138 h 6858000"/>
              <a:gd name="connsiteX1120" fmla="*/ 2077654 w 7392421"/>
              <a:gd name="connsiteY1120" fmla="*/ 648138 h 6858000"/>
              <a:gd name="connsiteX1121" fmla="*/ 2026773 w 7392421"/>
              <a:gd name="connsiteY1121" fmla="*/ 644789 h 6858000"/>
              <a:gd name="connsiteX1122" fmla="*/ 2014053 w 7392421"/>
              <a:gd name="connsiteY1122" fmla="*/ 643672 h 6858000"/>
              <a:gd name="connsiteX1123" fmla="*/ 1895333 w 7392421"/>
              <a:gd name="connsiteY1123" fmla="*/ 644789 h 6858000"/>
              <a:gd name="connsiteX1124" fmla="*/ 1738455 w 7392421"/>
              <a:gd name="connsiteY1124" fmla="*/ 645905 h 6858000"/>
              <a:gd name="connsiteX1125" fmla="*/ 1577335 w 7392421"/>
              <a:gd name="connsiteY1125" fmla="*/ 645905 h 6858000"/>
              <a:gd name="connsiteX1126" fmla="*/ 1505256 w 7392421"/>
              <a:gd name="connsiteY1126" fmla="*/ 649254 h 6858000"/>
              <a:gd name="connsiteX1127" fmla="*/ 1450135 w 7392421"/>
              <a:gd name="connsiteY1127" fmla="*/ 648138 h 6858000"/>
              <a:gd name="connsiteX1128" fmla="*/ 1420457 w 7392421"/>
              <a:gd name="connsiteY1128" fmla="*/ 645905 h 6858000"/>
              <a:gd name="connsiteX1129" fmla="*/ 1331416 w 7392421"/>
              <a:gd name="connsiteY1129" fmla="*/ 648138 h 6858000"/>
              <a:gd name="connsiteX1130" fmla="*/ 1297496 w 7392421"/>
              <a:gd name="connsiteY1130" fmla="*/ 648138 h 6858000"/>
              <a:gd name="connsiteX1131" fmla="*/ 1284776 w 7392421"/>
              <a:gd name="connsiteY1131" fmla="*/ 645905 h 6858000"/>
              <a:gd name="connsiteX1132" fmla="*/ 1293257 w 7392421"/>
              <a:gd name="connsiteY1132" fmla="*/ 642556 h 6858000"/>
              <a:gd name="connsiteX1133" fmla="*/ 1294046 w 7392421"/>
              <a:gd name="connsiteY1133" fmla="*/ 642417 h 6858000"/>
              <a:gd name="connsiteX1134" fmla="*/ 1318817 w 7392421"/>
              <a:gd name="connsiteY1134" fmla="*/ 640107 h 6858000"/>
              <a:gd name="connsiteX1135" fmla="*/ 1365457 w 7392421"/>
              <a:gd name="connsiteY1135" fmla="*/ 636311 h 6858000"/>
              <a:gd name="connsiteX1136" fmla="*/ 1458737 w 7392421"/>
              <a:gd name="connsiteY1136" fmla="*/ 636311 h 6858000"/>
              <a:gd name="connsiteX1137" fmla="*/ 1475696 w 7392421"/>
              <a:gd name="connsiteY1137" fmla="*/ 632514 h 6858000"/>
              <a:gd name="connsiteX1138" fmla="*/ 1488417 w 7392421"/>
              <a:gd name="connsiteY1138" fmla="*/ 621125 h 6858000"/>
              <a:gd name="connsiteX1139" fmla="*/ 1475696 w 7392421"/>
              <a:gd name="connsiteY1139" fmla="*/ 613532 h 6858000"/>
              <a:gd name="connsiteX1140" fmla="*/ 1420576 w 7392421"/>
              <a:gd name="connsiteY1140" fmla="*/ 602142 h 6858000"/>
              <a:gd name="connsiteX1141" fmla="*/ 1369696 w 7392421"/>
              <a:gd name="connsiteY1141" fmla="*/ 594549 h 6858000"/>
              <a:gd name="connsiteX1142" fmla="*/ 1310337 w 7392421"/>
              <a:gd name="connsiteY1142" fmla="*/ 586956 h 6858000"/>
              <a:gd name="connsiteX1143" fmla="*/ 1340016 w 7392421"/>
              <a:gd name="connsiteY1143" fmla="*/ 571771 h 6858000"/>
              <a:gd name="connsiteX1144" fmla="*/ 1352736 w 7392421"/>
              <a:gd name="connsiteY1144" fmla="*/ 571771 h 6858000"/>
              <a:gd name="connsiteX1145" fmla="*/ 1407857 w 7392421"/>
              <a:gd name="connsiteY1145" fmla="*/ 575567 h 6858000"/>
              <a:gd name="connsiteX1146" fmla="*/ 1416336 w 7392421"/>
              <a:gd name="connsiteY1146" fmla="*/ 564178 h 6858000"/>
              <a:gd name="connsiteX1147" fmla="*/ 1429056 w 7392421"/>
              <a:gd name="connsiteY1147" fmla="*/ 556585 h 6858000"/>
              <a:gd name="connsiteX1148" fmla="*/ 1492656 w 7392421"/>
              <a:gd name="connsiteY1148" fmla="*/ 560381 h 6858000"/>
              <a:gd name="connsiteX1149" fmla="*/ 1560496 w 7392421"/>
              <a:gd name="connsiteY1149" fmla="*/ 567974 h 6858000"/>
              <a:gd name="connsiteX1150" fmla="*/ 1633106 w 7392421"/>
              <a:gd name="connsiteY1150" fmla="*/ 586956 h 6858000"/>
              <a:gd name="connsiteX1151" fmla="*/ 1640713 w 7392421"/>
              <a:gd name="connsiteY1151" fmla="*/ 587718 h 6858000"/>
              <a:gd name="connsiteX1152" fmla="*/ 1646583 w 7392421"/>
              <a:gd name="connsiteY1152" fmla="*/ 588679 h 6858000"/>
              <a:gd name="connsiteX1153" fmla="*/ 1641283 w 7392421"/>
              <a:gd name="connsiteY1153" fmla="*/ 604469 h 6858000"/>
              <a:gd name="connsiteX1154" fmla="*/ 1670972 w 7392421"/>
              <a:gd name="connsiteY1154" fmla="*/ 604469 h 6858000"/>
              <a:gd name="connsiteX1155" fmla="*/ 1675810 w 7392421"/>
              <a:gd name="connsiteY1155" fmla="*/ 591235 h 6858000"/>
              <a:gd name="connsiteX1156" fmla="*/ 1708895 w 7392421"/>
              <a:gd name="connsiteY1156" fmla="*/ 594549 h 6858000"/>
              <a:gd name="connsiteX1157" fmla="*/ 1810655 w 7392421"/>
              <a:gd name="connsiteY1157" fmla="*/ 583160 h 6858000"/>
              <a:gd name="connsiteX1158" fmla="*/ 1821753 w 7392421"/>
              <a:gd name="connsiteY1158" fmla="*/ 575621 h 6858000"/>
              <a:gd name="connsiteX1159" fmla="*/ 1830549 w 7392421"/>
              <a:gd name="connsiteY1159" fmla="*/ 574582 h 6858000"/>
              <a:gd name="connsiteX1160" fmla="*/ 1844863 w 7392421"/>
              <a:gd name="connsiteY1160" fmla="*/ 554845 h 6858000"/>
              <a:gd name="connsiteX1161" fmla="*/ 1850662 w 7392421"/>
              <a:gd name="connsiteY1161" fmla="*/ 548677 h 6858000"/>
              <a:gd name="connsiteX1162" fmla="*/ 1860747 w 7392421"/>
              <a:gd name="connsiteY1162" fmla="*/ 547339 h 6858000"/>
              <a:gd name="connsiteX1163" fmla="*/ 1861829 w 7392421"/>
              <a:gd name="connsiteY1163" fmla="*/ 550333 h 6858000"/>
              <a:gd name="connsiteX1164" fmla="*/ 1899999 w 7392421"/>
              <a:gd name="connsiteY1164" fmla="*/ 532288 h 6858000"/>
              <a:gd name="connsiteX1165" fmla="*/ 1912724 w 7392421"/>
              <a:gd name="connsiteY1165" fmla="*/ 523265 h 6858000"/>
              <a:gd name="connsiteX1166" fmla="*/ 1963618 w 7392421"/>
              <a:gd name="connsiteY1166" fmla="*/ 514243 h 6858000"/>
              <a:gd name="connsiteX1167" fmla="*/ 1967860 w 7392421"/>
              <a:gd name="connsiteY1167" fmla="*/ 505220 h 6858000"/>
              <a:gd name="connsiteX1168" fmla="*/ 1963618 w 7392421"/>
              <a:gd name="connsiteY1168" fmla="*/ 500709 h 6858000"/>
              <a:gd name="connsiteX1169" fmla="*/ 1946653 w 7392421"/>
              <a:gd name="connsiteY1169" fmla="*/ 500709 h 6858000"/>
              <a:gd name="connsiteX1170" fmla="*/ 1933930 w 7392421"/>
              <a:gd name="connsiteY1170" fmla="*/ 496197 h 6858000"/>
              <a:gd name="connsiteX1171" fmla="*/ 1927754 w 7392421"/>
              <a:gd name="connsiteY1171" fmla="*/ 488732 h 6858000"/>
              <a:gd name="connsiteX1172" fmla="*/ 1929374 w 7392421"/>
              <a:gd name="connsiteY1172" fmla="*/ 488248 h 6858000"/>
              <a:gd name="connsiteX1173" fmla="*/ 1938914 w 7392421"/>
              <a:gd name="connsiteY1173" fmla="*/ 483977 h 6858000"/>
              <a:gd name="connsiteX1174" fmla="*/ 1937455 w 7392421"/>
              <a:gd name="connsiteY1174" fmla="*/ 482888 h 6858000"/>
              <a:gd name="connsiteX1175" fmla="*/ 1960536 w 7392421"/>
              <a:gd name="connsiteY1175" fmla="*/ 482487 h 6858000"/>
              <a:gd name="connsiteX1176" fmla="*/ 2058086 w 7392421"/>
              <a:gd name="connsiteY1176" fmla="*/ 482487 h 6858000"/>
              <a:gd name="connsiteX1177" fmla="*/ 2096257 w 7392421"/>
              <a:gd name="connsiteY1177" fmla="*/ 475701 h 6858000"/>
              <a:gd name="connsiteX1178" fmla="*/ 2138669 w 7392421"/>
              <a:gd name="connsiteY1178" fmla="*/ 472308 h 6858000"/>
              <a:gd name="connsiteX1179" fmla="*/ 2193806 w 7392421"/>
              <a:gd name="connsiteY1179" fmla="*/ 472308 h 6858000"/>
              <a:gd name="connsiteX1180" fmla="*/ 2227736 w 7392421"/>
              <a:gd name="connsiteY1180" fmla="*/ 468916 h 6858000"/>
              <a:gd name="connsiteX1181" fmla="*/ 2240459 w 7392421"/>
              <a:gd name="connsiteY1181" fmla="*/ 465524 h 6858000"/>
              <a:gd name="connsiteX1182" fmla="*/ 2291355 w 7392421"/>
              <a:gd name="connsiteY1182" fmla="*/ 465524 h 6858000"/>
              <a:gd name="connsiteX1183" fmla="*/ 2346491 w 7392421"/>
              <a:gd name="connsiteY1183" fmla="*/ 465524 h 6858000"/>
              <a:gd name="connsiteX1184" fmla="*/ 2401628 w 7392421"/>
              <a:gd name="connsiteY1184" fmla="*/ 465524 h 6858000"/>
              <a:gd name="connsiteX1185" fmla="*/ 2427075 w 7392421"/>
              <a:gd name="connsiteY1185" fmla="*/ 458738 h 6858000"/>
              <a:gd name="connsiteX1186" fmla="*/ 2465247 w 7392421"/>
              <a:gd name="connsiteY1186" fmla="*/ 458738 h 6858000"/>
              <a:gd name="connsiteX1187" fmla="*/ 2482211 w 7392421"/>
              <a:gd name="connsiteY1187" fmla="*/ 458738 h 6858000"/>
              <a:gd name="connsiteX1188" fmla="*/ 2528866 w 7392421"/>
              <a:gd name="connsiteY1188" fmla="*/ 462131 h 6858000"/>
              <a:gd name="connsiteX1189" fmla="*/ 2545830 w 7392421"/>
              <a:gd name="connsiteY1189" fmla="*/ 451953 h 6858000"/>
              <a:gd name="connsiteX1190" fmla="*/ 2562795 w 7392421"/>
              <a:gd name="connsiteY1190" fmla="*/ 451953 h 6858000"/>
              <a:gd name="connsiteX1191" fmla="*/ 2567036 w 7392421"/>
              <a:gd name="connsiteY1191" fmla="*/ 445169 h 6858000"/>
              <a:gd name="connsiteX1192" fmla="*/ 2622173 w 7392421"/>
              <a:gd name="connsiteY1192" fmla="*/ 445169 h 6858000"/>
              <a:gd name="connsiteX1193" fmla="*/ 2622173 w 7392421"/>
              <a:gd name="connsiteY1193" fmla="*/ 451953 h 6858000"/>
              <a:gd name="connsiteX1194" fmla="*/ 2728205 w 7392421"/>
              <a:gd name="connsiteY1194" fmla="*/ 451953 h 6858000"/>
              <a:gd name="connsiteX1195" fmla="*/ 2753652 w 7392421"/>
              <a:gd name="connsiteY1195" fmla="*/ 451953 h 6858000"/>
              <a:gd name="connsiteX1196" fmla="*/ 2851202 w 7392421"/>
              <a:gd name="connsiteY1196" fmla="*/ 445169 h 6858000"/>
              <a:gd name="connsiteX1197" fmla="*/ 2851202 w 7392421"/>
              <a:gd name="connsiteY1197" fmla="*/ 434990 h 6858000"/>
              <a:gd name="connsiteX1198" fmla="*/ 2855442 w 7392421"/>
              <a:gd name="connsiteY1198" fmla="*/ 431597 h 6858000"/>
              <a:gd name="connsiteX1199" fmla="*/ 2863925 w 7392421"/>
              <a:gd name="connsiteY1199" fmla="*/ 434990 h 6858000"/>
              <a:gd name="connsiteX1200" fmla="*/ 2944509 w 7392421"/>
              <a:gd name="connsiteY1200" fmla="*/ 434990 h 6858000"/>
              <a:gd name="connsiteX1201" fmla="*/ 2961474 w 7392421"/>
              <a:gd name="connsiteY1201" fmla="*/ 441776 h 6858000"/>
              <a:gd name="connsiteX1202" fmla="*/ 2991163 w 7392421"/>
              <a:gd name="connsiteY1202" fmla="*/ 441776 h 6858000"/>
              <a:gd name="connsiteX1203" fmla="*/ 3020852 w 7392421"/>
              <a:gd name="connsiteY1203" fmla="*/ 428205 h 6858000"/>
              <a:gd name="connsiteX1204" fmla="*/ 3033575 w 7392421"/>
              <a:gd name="connsiteY1204" fmla="*/ 424812 h 6858000"/>
              <a:gd name="connsiteX1205" fmla="*/ 3050540 w 7392421"/>
              <a:gd name="connsiteY1205" fmla="*/ 424812 h 6858000"/>
              <a:gd name="connsiteX1206" fmla="*/ 3054782 w 7392421"/>
              <a:gd name="connsiteY1206" fmla="*/ 421420 h 6858000"/>
              <a:gd name="connsiteX1207" fmla="*/ 3050540 w 7392421"/>
              <a:gd name="connsiteY1207" fmla="*/ 414635 h 6858000"/>
              <a:gd name="connsiteX1208" fmla="*/ 2999646 w 7392421"/>
              <a:gd name="connsiteY1208" fmla="*/ 407849 h 6858000"/>
              <a:gd name="connsiteX1209" fmla="*/ 2986921 w 7392421"/>
              <a:gd name="connsiteY1209" fmla="*/ 401065 h 6858000"/>
              <a:gd name="connsiteX1210" fmla="*/ 2948751 w 7392421"/>
              <a:gd name="connsiteY1210" fmla="*/ 387494 h 6858000"/>
              <a:gd name="connsiteX1211" fmla="*/ 2940268 w 7392421"/>
              <a:gd name="connsiteY1211" fmla="*/ 390887 h 6858000"/>
              <a:gd name="connsiteX1212" fmla="*/ 2931785 w 7392421"/>
              <a:gd name="connsiteY1212" fmla="*/ 384101 h 6858000"/>
              <a:gd name="connsiteX1213" fmla="*/ 2893615 w 7392421"/>
              <a:gd name="connsiteY1213" fmla="*/ 367139 h 6858000"/>
              <a:gd name="connsiteX1214" fmla="*/ 2863925 w 7392421"/>
              <a:gd name="connsiteY1214" fmla="*/ 377317 h 6858000"/>
              <a:gd name="connsiteX1215" fmla="*/ 2859683 w 7392421"/>
              <a:gd name="connsiteY1215" fmla="*/ 373924 h 6858000"/>
              <a:gd name="connsiteX1216" fmla="*/ 2829996 w 7392421"/>
              <a:gd name="connsiteY1216" fmla="*/ 373924 h 6858000"/>
              <a:gd name="connsiteX1217" fmla="*/ 2770618 w 7392421"/>
              <a:gd name="connsiteY1217" fmla="*/ 384101 h 6858000"/>
              <a:gd name="connsiteX1218" fmla="*/ 2766377 w 7392421"/>
              <a:gd name="connsiteY1218" fmla="*/ 377317 h 6858000"/>
              <a:gd name="connsiteX1219" fmla="*/ 2757894 w 7392421"/>
              <a:gd name="connsiteY1219" fmla="*/ 346783 h 6858000"/>
              <a:gd name="connsiteX1220" fmla="*/ 2728205 w 7392421"/>
              <a:gd name="connsiteY1220" fmla="*/ 346783 h 6858000"/>
              <a:gd name="connsiteX1221" fmla="*/ 2719722 w 7392421"/>
              <a:gd name="connsiteY1221" fmla="*/ 360353 h 6858000"/>
              <a:gd name="connsiteX1222" fmla="*/ 2694275 w 7392421"/>
              <a:gd name="connsiteY1222" fmla="*/ 373924 h 6858000"/>
              <a:gd name="connsiteX1223" fmla="*/ 2685792 w 7392421"/>
              <a:gd name="connsiteY1223" fmla="*/ 377317 h 6858000"/>
              <a:gd name="connsiteX1224" fmla="*/ 2668827 w 7392421"/>
              <a:gd name="connsiteY1224" fmla="*/ 377317 h 6858000"/>
              <a:gd name="connsiteX1225" fmla="*/ 2651863 w 7392421"/>
              <a:gd name="connsiteY1225" fmla="*/ 377317 h 6858000"/>
              <a:gd name="connsiteX1226" fmla="*/ 2643380 w 7392421"/>
              <a:gd name="connsiteY1226" fmla="*/ 384101 h 6858000"/>
              <a:gd name="connsiteX1227" fmla="*/ 2639138 w 7392421"/>
              <a:gd name="connsiteY1227" fmla="*/ 404457 h 6858000"/>
              <a:gd name="connsiteX1228" fmla="*/ 2622173 w 7392421"/>
              <a:gd name="connsiteY1228" fmla="*/ 404457 h 6858000"/>
              <a:gd name="connsiteX1229" fmla="*/ 2617931 w 7392421"/>
              <a:gd name="connsiteY1229" fmla="*/ 394280 h 6858000"/>
              <a:gd name="connsiteX1230" fmla="*/ 2584002 w 7392421"/>
              <a:gd name="connsiteY1230" fmla="*/ 384101 h 6858000"/>
              <a:gd name="connsiteX1231" fmla="*/ 2575519 w 7392421"/>
              <a:gd name="connsiteY1231" fmla="*/ 387494 h 6858000"/>
              <a:gd name="connsiteX1232" fmla="*/ 2558554 w 7392421"/>
              <a:gd name="connsiteY1232" fmla="*/ 387494 h 6858000"/>
              <a:gd name="connsiteX1233" fmla="*/ 2550072 w 7392421"/>
              <a:gd name="connsiteY1233" fmla="*/ 394280 h 6858000"/>
              <a:gd name="connsiteX1234" fmla="*/ 2545830 w 7392421"/>
              <a:gd name="connsiteY1234" fmla="*/ 384101 h 6858000"/>
              <a:gd name="connsiteX1235" fmla="*/ 2541589 w 7392421"/>
              <a:gd name="connsiteY1235" fmla="*/ 384101 h 6858000"/>
              <a:gd name="connsiteX1236" fmla="*/ 2503417 w 7392421"/>
              <a:gd name="connsiteY1236" fmla="*/ 390887 h 6858000"/>
              <a:gd name="connsiteX1237" fmla="*/ 2461005 w 7392421"/>
              <a:gd name="connsiteY1237" fmla="*/ 384101 h 6858000"/>
              <a:gd name="connsiteX1238" fmla="*/ 2418593 w 7392421"/>
              <a:gd name="connsiteY1238" fmla="*/ 387494 h 6858000"/>
              <a:gd name="connsiteX1239" fmla="*/ 2367697 w 7392421"/>
              <a:gd name="connsiteY1239" fmla="*/ 387494 h 6858000"/>
              <a:gd name="connsiteX1240" fmla="*/ 2363456 w 7392421"/>
              <a:gd name="connsiteY1240" fmla="*/ 387494 h 6858000"/>
              <a:gd name="connsiteX1241" fmla="*/ 2363456 w 7392421"/>
              <a:gd name="connsiteY1241" fmla="*/ 390887 h 6858000"/>
              <a:gd name="connsiteX1242" fmla="*/ 2376179 w 7392421"/>
              <a:gd name="connsiteY1242" fmla="*/ 397672 h 6858000"/>
              <a:gd name="connsiteX1243" fmla="*/ 2384662 w 7392421"/>
              <a:gd name="connsiteY1243" fmla="*/ 404457 h 6858000"/>
              <a:gd name="connsiteX1244" fmla="*/ 2371939 w 7392421"/>
              <a:gd name="connsiteY1244" fmla="*/ 407849 h 6858000"/>
              <a:gd name="connsiteX1245" fmla="*/ 2401628 w 7392421"/>
              <a:gd name="connsiteY1245" fmla="*/ 418028 h 6858000"/>
              <a:gd name="connsiteX1246" fmla="*/ 2414352 w 7392421"/>
              <a:gd name="connsiteY1246" fmla="*/ 424812 h 6858000"/>
              <a:gd name="connsiteX1247" fmla="*/ 2401628 w 7392421"/>
              <a:gd name="connsiteY1247" fmla="*/ 431597 h 6858000"/>
              <a:gd name="connsiteX1248" fmla="*/ 2371939 w 7392421"/>
              <a:gd name="connsiteY1248" fmla="*/ 424812 h 6858000"/>
              <a:gd name="connsiteX1249" fmla="*/ 2363456 w 7392421"/>
              <a:gd name="connsiteY1249" fmla="*/ 424812 h 6858000"/>
              <a:gd name="connsiteX1250" fmla="*/ 2316802 w 7392421"/>
              <a:gd name="connsiteY1250" fmla="*/ 431597 h 6858000"/>
              <a:gd name="connsiteX1251" fmla="*/ 2287114 w 7392421"/>
              <a:gd name="connsiteY1251" fmla="*/ 424812 h 6858000"/>
              <a:gd name="connsiteX1252" fmla="*/ 2282872 w 7392421"/>
              <a:gd name="connsiteY1252" fmla="*/ 424812 h 6858000"/>
              <a:gd name="connsiteX1253" fmla="*/ 2248942 w 7392421"/>
              <a:gd name="connsiteY1253" fmla="*/ 431597 h 6858000"/>
              <a:gd name="connsiteX1254" fmla="*/ 2202288 w 7392421"/>
              <a:gd name="connsiteY1254" fmla="*/ 418028 h 6858000"/>
              <a:gd name="connsiteX1255" fmla="*/ 2198046 w 7392421"/>
              <a:gd name="connsiteY1255" fmla="*/ 407849 h 6858000"/>
              <a:gd name="connsiteX1256" fmla="*/ 2185323 w 7392421"/>
              <a:gd name="connsiteY1256" fmla="*/ 397672 h 6858000"/>
              <a:gd name="connsiteX1257" fmla="*/ 2121704 w 7392421"/>
              <a:gd name="connsiteY1257" fmla="*/ 394280 h 6858000"/>
              <a:gd name="connsiteX1258" fmla="*/ 2108981 w 7392421"/>
              <a:gd name="connsiteY1258" fmla="*/ 394280 h 6858000"/>
              <a:gd name="connsiteX1259" fmla="*/ 2070809 w 7392421"/>
              <a:gd name="connsiteY1259" fmla="*/ 394280 h 6858000"/>
              <a:gd name="connsiteX1260" fmla="*/ 2051724 w 7392421"/>
              <a:gd name="connsiteY1260" fmla="*/ 387918 h 6858000"/>
              <a:gd name="connsiteX1261" fmla="*/ 2046930 w 7392421"/>
              <a:gd name="connsiteY1261" fmla="*/ 389516 h 6858000"/>
              <a:gd name="connsiteX1262" fmla="*/ 2044915 w 7392421"/>
              <a:gd name="connsiteY1262" fmla="*/ 382897 h 6858000"/>
              <a:gd name="connsiteX1263" fmla="*/ 2035374 w 7392421"/>
              <a:gd name="connsiteY1263" fmla="*/ 378151 h 6858000"/>
              <a:gd name="connsiteX1264" fmla="*/ 1988734 w 7392421"/>
              <a:gd name="connsiteY1264" fmla="*/ 370558 h 6858000"/>
              <a:gd name="connsiteX1265" fmla="*/ 1912414 w 7392421"/>
              <a:gd name="connsiteY1265" fmla="*/ 370558 h 6858000"/>
              <a:gd name="connsiteX1266" fmla="*/ 1946334 w 7392421"/>
              <a:gd name="connsiteY1266" fmla="*/ 359169 h 6858000"/>
              <a:gd name="connsiteX1267" fmla="*/ 1954814 w 7392421"/>
              <a:gd name="connsiteY1267" fmla="*/ 351576 h 6858000"/>
              <a:gd name="connsiteX1268" fmla="*/ 1942094 w 7392421"/>
              <a:gd name="connsiteY1268" fmla="*/ 343983 h 6858000"/>
              <a:gd name="connsiteX1269" fmla="*/ 1891215 w 7392421"/>
              <a:gd name="connsiteY1269" fmla="*/ 351576 h 6858000"/>
              <a:gd name="connsiteX1270" fmla="*/ 1819135 w 7392421"/>
              <a:gd name="connsiteY1270" fmla="*/ 351576 h 6858000"/>
              <a:gd name="connsiteX1271" fmla="*/ 1764015 w 7392421"/>
              <a:gd name="connsiteY1271" fmla="*/ 336390 h 6858000"/>
              <a:gd name="connsiteX1272" fmla="*/ 1836095 w 7392421"/>
              <a:gd name="connsiteY1272" fmla="*/ 332593 h 6858000"/>
              <a:gd name="connsiteX1273" fmla="*/ 1903935 w 7392421"/>
              <a:gd name="connsiteY1273" fmla="*/ 325000 h 6858000"/>
              <a:gd name="connsiteX1274" fmla="*/ 1916654 w 7392421"/>
              <a:gd name="connsiteY1274" fmla="*/ 325000 h 6858000"/>
              <a:gd name="connsiteX1275" fmla="*/ 1929374 w 7392421"/>
              <a:gd name="connsiteY1275" fmla="*/ 294629 h 6858000"/>
              <a:gd name="connsiteX1276" fmla="*/ 1929374 w 7392421"/>
              <a:gd name="connsiteY1276" fmla="*/ 287036 h 6858000"/>
              <a:gd name="connsiteX1277" fmla="*/ 1916654 w 7392421"/>
              <a:gd name="connsiteY1277" fmla="*/ 283239 h 6858000"/>
              <a:gd name="connsiteX1278" fmla="*/ 1874255 w 7392421"/>
              <a:gd name="connsiteY1278" fmla="*/ 283239 h 6858000"/>
              <a:gd name="connsiteX1279" fmla="*/ 1870015 w 7392421"/>
              <a:gd name="connsiteY1279" fmla="*/ 275646 h 6858000"/>
              <a:gd name="connsiteX1280" fmla="*/ 1874255 w 7392421"/>
              <a:gd name="connsiteY1280" fmla="*/ 271850 h 6858000"/>
              <a:gd name="connsiteX1281" fmla="*/ 1916654 w 7392421"/>
              <a:gd name="connsiteY1281" fmla="*/ 271850 h 6858000"/>
              <a:gd name="connsiteX1282" fmla="*/ 1959054 w 7392421"/>
              <a:gd name="connsiteY1282" fmla="*/ 271850 h 6858000"/>
              <a:gd name="connsiteX1283" fmla="*/ 1980254 w 7392421"/>
              <a:gd name="connsiteY1283" fmla="*/ 271850 h 6858000"/>
              <a:gd name="connsiteX1284" fmla="*/ 2014174 w 7392421"/>
              <a:gd name="connsiteY1284" fmla="*/ 252868 h 6858000"/>
              <a:gd name="connsiteX1285" fmla="*/ 2065053 w 7392421"/>
              <a:gd name="connsiteY1285" fmla="*/ 237682 h 6858000"/>
              <a:gd name="connsiteX1286" fmla="*/ 2077773 w 7392421"/>
              <a:gd name="connsiteY1286" fmla="*/ 226292 h 6858000"/>
              <a:gd name="connsiteX1287" fmla="*/ 2065053 w 7392421"/>
              <a:gd name="connsiteY1287" fmla="*/ 218699 h 6858000"/>
              <a:gd name="connsiteX1288" fmla="*/ 2060814 w 7392421"/>
              <a:gd name="connsiteY1288" fmla="*/ 207310 h 6858000"/>
              <a:gd name="connsiteX1289" fmla="*/ 2056574 w 7392421"/>
              <a:gd name="connsiteY1289" fmla="*/ 192124 h 6858000"/>
              <a:gd name="connsiteX1290" fmla="*/ 2056574 w 7392421"/>
              <a:gd name="connsiteY1290" fmla="*/ 180735 h 6858000"/>
              <a:gd name="connsiteX1291" fmla="*/ 2060814 w 7392421"/>
              <a:gd name="connsiteY1291" fmla="*/ 180735 h 6858000"/>
              <a:gd name="connsiteX1292" fmla="*/ 2060814 w 7392421"/>
              <a:gd name="connsiteY1292" fmla="*/ 154160 h 6858000"/>
              <a:gd name="connsiteX1293" fmla="*/ 2026894 w 7392421"/>
              <a:gd name="connsiteY1293" fmla="*/ 127584 h 6858000"/>
              <a:gd name="connsiteX1294" fmla="*/ 2069294 w 7392421"/>
              <a:gd name="connsiteY1294" fmla="*/ 116195 h 6858000"/>
              <a:gd name="connsiteX1295" fmla="*/ 2065053 w 7392421"/>
              <a:gd name="connsiteY1295" fmla="*/ 112398 h 6858000"/>
              <a:gd name="connsiteX1296" fmla="*/ 1895454 w 7392421"/>
              <a:gd name="connsiteY1296" fmla="*/ 112398 h 6858000"/>
              <a:gd name="connsiteX1297" fmla="*/ 1891215 w 7392421"/>
              <a:gd name="connsiteY1297" fmla="*/ 108602 h 6858000"/>
              <a:gd name="connsiteX1298" fmla="*/ 1912414 w 7392421"/>
              <a:gd name="connsiteY1298" fmla="*/ 104805 h 6858000"/>
              <a:gd name="connsiteX1299" fmla="*/ 1932554 w 7392421"/>
              <a:gd name="connsiteY1299" fmla="*/ 101009 h 6858000"/>
              <a:gd name="connsiteX1300" fmla="*/ 1939721 w 7392421"/>
              <a:gd name="connsiteY1300" fmla="*/ 93110 h 6858000"/>
              <a:gd name="connsiteX1301" fmla="*/ 1954706 w 7392421"/>
              <a:gd name="connsiteY1301" fmla="*/ 92430 h 6858000"/>
              <a:gd name="connsiteX1302" fmla="*/ 1997118 w 7392421"/>
              <a:gd name="connsiteY1302" fmla="*/ 84723 h 6858000"/>
              <a:gd name="connsiteX1303" fmla="*/ 2035290 w 7392421"/>
              <a:gd name="connsiteY1303" fmla="*/ 92430 h 6858000"/>
              <a:gd name="connsiteX1304" fmla="*/ 2039532 w 7392421"/>
              <a:gd name="connsiteY1304" fmla="*/ 92430 h 6858000"/>
              <a:gd name="connsiteX1305" fmla="*/ 2043773 w 7392421"/>
              <a:gd name="connsiteY1305" fmla="*/ 80870 h 6858000"/>
              <a:gd name="connsiteX1306" fmla="*/ 2052255 w 7392421"/>
              <a:gd name="connsiteY1306" fmla="*/ 88576 h 6858000"/>
              <a:gd name="connsiteX1307" fmla="*/ 2069220 w 7392421"/>
              <a:gd name="connsiteY1307" fmla="*/ 88576 h 6858000"/>
              <a:gd name="connsiteX1308" fmla="*/ 2077703 w 7392421"/>
              <a:gd name="connsiteY1308" fmla="*/ 92430 h 6858000"/>
              <a:gd name="connsiteX1309" fmla="*/ 2111632 w 7392421"/>
              <a:gd name="connsiteY1309" fmla="*/ 80870 h 6858000"/>
              <a:gd name="connsiteX1310" fmla="*/ 2115874 w 7392421"/>
              <a:gd name="connsiteY1310" fmla="*/ 69309 h 6858000"/>
              <a:gd name="connsiteX1311" fmla="*/ 2132839 w 7392421"/>
              <a:gd name="connsiteY1311" fmla="*/ 69309 h 6858000"/>
              <a:gd name="connsiteX1312" fmla="*/ 2137081 w 7392421"/>
              <a:gd name="connsiteY1312" fmla="*/ 92430 h 6858000"/>
              <a:gd name="connsiteX1313" fmla="*/ 2145564 w 7392421"/>
              <a:gd name="connsiteY1313" fmla="*/ 100137 h 6858000"/>
              <a:gd name="connsiteX1314" fmla="*/ 2162528 w 7392421"/>
              <a:gd name="connsiteY1314" fmla="*/ 100137 h 6858000"/>
              <a:gd name="connsiteX1315" fmla="*/ 2179493 w 7392421"/>
              <a:gd name="connsiteY1315" fmla="*/ 100137 h 6858000"/>
              <a:gd name="connsiteX1316" fmla="*/ 2187976 w 7392421"/>
              <a:gd name="connsiteY1316" fmla="*/ 103990 h 6858000"/>
              <a:gd name="connsiteX1317" fmla="*/ 2213423 w 7392421"/>
              <a:gd name="connsiteY1317" fmla="*/ 119404 h 6858000"/>
              <a:gd name="connsiteX1318" fmla="*/ 2221906 w 7392421"/>
              <a:gd name="connsiteY1318" fmla="*/ 134818 h 6858000"/>
              <a:gd name="connsiteX1319" fmla="*/ 2251595 w 7392421"/>
              <a:gd name="connsiteY1319" fmla="*/ 134818 h 6858000"/>
              <a:gd name="connsiteX1320" fmla="*/ 2260078 w 7392421"/>
              <a:gd name="connsiteY1320" fmla="*/ 100137 h 6858000"/>
              <a:gd name="connsiteX1321" fmla="*/ 2264319 w 7392421"/>
              <a:gd name="connsiteY1321" fmla="*/ 92430 h 6858000"/>
              <a:gd name="connsiteX1322" fmla="*/ 2323697 w 7392421"/>
              <a:gd name="connsiteY1322" fmla="*/ 103990 h 6858000"/>
              <a:gd name="connsiteX1323" fmla="*/ 2353384 w 7392421"/>
              <a:gd name="connsiteY1323" fmla="*/ 103990 h 6858000"/>
              <a:gd name="connsiteX1324" fmla="*/ 2357626 w 7392421"/>
              <a:gd name="connsiteY1324" fmla="*/ 100137 h 6858000"/>
              <a:gd name="connsiteX1325" fmla="*/ 2387316 w 7392421"/>
              <a:gd name="connsiteY1325" fmla="*/ 111697 h 6858000"/>
              <a:gd name="connsiteX1326" fmla="*/ 2425486 w 7392421"/>
              <a:gd name="connsiteY1326" fmla="*/ 92430 h 6858000"/>
              <a:gd name="connsiteX1327" fmla="*/ 2433969 w 7392421"/>
              <a:gd name="connsiteY1327" fmla="*/ 84723 h 6858000"/>
              <a:gd name="connsiteX1328" fmla="*/ 2442452 w 7392421"/>
              <a:gd name="connsiteY1328" fmla="*/ 88576 h 6858000"/>
              <a:gd name="connsiteX1329" fmla="*/ 2480623 w 7392421"/>
              <a:gd name="connsiteY1329" fmla="*/ 73163 h 6858000"/>
              <a:gd name="connsiteX1330" fmla="*/ 2493347 w 7392421"/>
              <a:gd name="connsiteY1330" fmla="*/ 65456 h 6858000"/>
              <a:gd name="connsiteX1331" fmla="*/ 2544242 w 7392421"/>
              <a:gd name="connsiteY1331" fmla="*/ 57749 h 6858000"/>
              <a:gd name="connsiteX1332" fmla="*/ 2548483 w 7392421"/>
              <a:gd name="connsiteY1332" fmla="*/ 50042 h 6858000"/>
              <a:gd name="connsiteX1333" fmla="*/ 2544242 w 7392421"/>
              <a:gd name="connsiteY1333" fmla="*/ 46189 h 6858000"/>
              <a:gd name="connsiteX1334" fmla="*/ 2527276 w 7392421"/>
              <a:gd name="connsiteY1334" fmla="*/ 46189 h 6858000"/>
              <a:gd name="connsiteX1335" fmla="*/ 2514553 w 7392421"/>
              <a:gd name="connsiteY1335" fmla="*/ 42335 h 6858000"/>
              <a:gd name="connsiteX1336" fmla="*/ 2503748 w 7392421"/>
              <a:gd name="connsiteY1336" fmla="*/ 31180 h 6858000"/>
              <a:gd name="connsiteX1337" fmla="*/ 2541159 w 7392421"/>
              <a:gd name="connsiteY1337" fmla="*/ 30624 h 6858000"/>
              <a:gd name="connsiteX1338" fmla="*/ 2638709 w 7392421"/>
              <a:gd name="connsiteY1338" fmla="*/ 30624 h 6858000"/>
              <a:gd name="connsiteX1339" fmla="*/ 2676880 w 7392421"/>
              <a:gd name="connsiteY1339" fmla="*/ 24828 h 6858000"/>
              <a:gd name="connsiteX1340" fmla="*/ 2719292 w 7392421"/>
              <a:gd name="connsiteY1340" fmla="*/ 21930 h 6858000"/>
              <a:gd name="connsiteX1341" fmla="*/ 2774429 w 7392421"/>
              <a:gd name="connsiteY1341" fmla="*/ 21930 h 6858000"/>
              <a:gd name="connsiteX1342" fmla="*/ 2808359 w 7392421"/>
              <a:gd name="connsiteY1342" fmla="*/ 19032 h 6858000"/>
              <a:gd name="connsiteX1343" fmla="*/ 2821082 w 7392421"/>
              <a:gd name="connsiteY1343" fmla="*/ 16135 h 6858000"/>
              <a:gd name="connsiteX1344" fmla="*/ 2871978 w 7392421"/>
              <a:gd name="connsiteY1344" fmla="*/ 16135 h 6858000"/>
              <a:gd name="connsiteX1345" fmla="*/ 2927115 w 7392421"/>
              <a:gd name="connsiteY1345" fmla="*/ 16135 h 6858000"/>
              <a:gd name="connsiteX1346" fmla="*/ 2982251 w 7392421"/>
              <a:gd name="connsiteY1346" fmla="*/ 16135 h 6858000"/>
              <a:gd name="connsiteX1347" fmla="*/ 3007698 w 7392421"/>
              <a:gd name="connsiteY1347" fmla="*/ 10339 h 6858000"/>
              <a:gd name="connsiteX1348" fmla="*/ 3045870 w 7392421"/>
              <a:gd name="connsiteY1348" fmla="*/ 10339 h 6858000"/>
              <a:gd name="connsiteX1349" fmla="*/ 3062834 w 7392421"/>
              <a:gd name="connsiteY1349" fmla="*/ 10339 h 6858000"/>
              <a:gd name="connsiteX1350" fmla="*/ 3109489 w 7392421"/>
              <a:gd name="connsiteY1350" fmla="*/ 13237 h 6858000"/>
              <a:gd name="connsiteX1351" fmla="*/ 3126454 w 7392421"/>
              <a:gd name="connsiteY1351" fmla="*/ 4543 h 6858000"/>
              <a:gd name="connsiteX1352" fmla="*/ 3143418 w 7392421"/>
              <a:gd name="connsiteY1352" fmla="*/ 45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Lst>
            <a:rect l="l" t="t" r="r" b="b"/>
            <a:pathLst>
              <a:path w="7392421" h="6858000">
                <a:moveTo>
                  <a:pt x="1848908" y="6196465"/>
                </a:moveTo>
                <a:lnTo>
                  <a:pt x="1851185" y="6198075"/>
                </a:lnTo>
                <a:cubicBezTo>
                  <a:pt x="1853835" y="6200448"/>
                  <a:pt x="1855955" y="6202346"/>
                  <a:pt x="1858075" y="6202346"/>
                </a:cubicBezTo>
                <a:cubicBezTo>
                  <a:pt x="1900475" y="6206142"/>
                  <a:pt x="1942874" y="6217531"/>
                  <a:pt x="1985274" y="6213735"/>
                </a:cubicBezTo>
                <a:cubicBezTo>
                  <a:pt x="1993754" y="6213735"/>
                  <a:pt x="2002234" y="6213735"/>
                  <a:pt x="2010714" y="6213735"/>
                </a:cubicBezTo>
                <a:cubicBezTo>
                  <a:pt x="2036154" y="6213735"/>
                  <a:pt x="2053114" y="6221328"/>
                  <a:pt x="2065834" y="6236514"/>
                </a:cubicBezTo>
                <a:cubicBezTo>
                  <a:pt x="2078554" y="6236514"/>
                  <a:pt x="2091274" y="6236514"/>
                  <a:pt x="2103994" y="6236514"/>
                </a:cubicBezTo>
                <a:cubicBezTo>
                  <a:pt x="2112474" y="6236514"/>
                  <a:pt x="2112474" y="6240310"/>
                  <a:pt x="2116714" y="6244107"/>
                </a:cubicBezTo>
                <a:cubicBezTo>
                  <a:pt x="2120954" y="6247903"/>
                  <a:pt x="2116714" y="6251700"/>
                  <a:pt x="2112474" y="6255496"/>
                </a:cubicBezTo>
                <a:cubicBezTo>
                  <a:pt x="2099754" y="6270682"/>
                  <a:pt x="2099754" y="6270682"/>
                  <a:pt x="2082794" y="6259293"/>
                </a:cubicBezTo>
                <a:cubicBezTo>
                  <a:pt x="2078554" y="6255496"/>
                  <a:pt x="2065834" y="6244107"/>
                  <a:pt x="2065834" y="6240310"/>
                </a:cubicBezTo>
                <a:cubicBezTo>
                  <a:pt x="2048874" y="6247903"/>
                  <a:pt x="2036154" y="6236514"/>
                  <a:pt x="2023434" y="6236514"/>
                </a:cubicBezTo>
                <a:cubicBezTo>
                  <a:pt x="2006474" y="6244107"/>
                  <a:pt x="1985274" y="6244107"/>
                  <a:pt x="1972554" y="6236514"/>
                </a:cubicBezTo>
                <a:cubicBezTo>
                  <a:pt x="1964075" y="6236514"/>
                  <a:pt x="1959834" y="6232717"/>
                  <a:pt x="1951355" y="6236514"/>
                </a:cubicBezTo>
                <a:cubicBezTo>
                  <a:pt x="1942874" y="6236514"/>
                  <a:pt x="1934395" y="6232717"/>
                  <a:pt x="1921675" y="6240310"/>
                </a:cubicBezTo>
                <a:cubicBezTo>
                  <a:pt x="1913195" y="6244107"/>
                  <a:pt x="1900475" y="6232717"/>
                  <a:pt x="1891994" y="6236514"/>
                </a:cubicBezTo>
                <a:cubicBezTo>
                  <a:pt x="1887755" y="6244107"/>
                  <a:pt x="1879274" y="6240310"/>
                  <a:pt x="1875035" y="6240310"/>
                </a:cubicBezTo>
                <a:cubicBezTo>
                  <a:pt x="1866555" y="6240310"/>
                  <a:pt x="1870795" y="6232717"/>
                  <a:pt x="1866555" y="6228921"/>
                </a:cubicBezTo>
                <a:cubicBezTo>
                  <a:pt x="1862314" y="6228921"/>
                  <a:pt x="1853835" y="6228921"/>
                  <a:pt x="1845355" y="6228921"/>
                </a:cubicBezTo>
                <a:cubicBezTo>
                  <a:pt x="1845355" y="6232717"/>
                  <a:pt x="1841115" y="6236514"/>
                  <a:pt x="1836875" y="6236514"/>
                </a:cubicBezTo>
                <a:cubicBezTo>
                  <a:pt x="1828395" y="6232717"/>
                  <a:pt x="1832635" y="6225124"/>
                  <a:pt x="1832635" y="6221328"/>
                </a:cubicBezTo>
                <a:cubicBezTo>
                  <a:pt x="1824155" y="6221328"/>
                  <a:pt x="1815675" y="6221328"/>
                  <a:pt x="1807195" y="6221328"/>
                </a:cubicBezTo>
                <a:cubicBezTo>
                  <a:pt x="1811435" y="6228921"/>
                  <a:pt x="1802955" y="6228921"/>
                  <a:pt x="1798716" y="6228921"/>
                </a:cubicBezTo>
                <a:cubicBezTo>
                  <a:pt x="1790235" y="6225124"/>
                  <a:pt x="1794475" y="6221328"/>
                  <a:pt x="1794475" y="6213735"/>
                </a:cubicBezTo>
                <a:cubicBezTo>
                  <a:pt x="1783875" y="6213735"/>
                  <a:pt x="1772216" y="6215633"/>
                  <a:pt x="1760555" y="6216108"/>
                </a:cubicBezTo>
                <a:lnTo>
                  <a:pt x="1743434" y="6212994"/>
                </a:lnTo>
                <a:lnTo>
                  <a:pt x="1746224" y="6212355"/>
                </a:lnTo>
                <a:cubicBezTo>
                  <a:pt x="1754707" y="6207504"/>
                  <a:pt x="1763190" y="6212355"/>
                  <a:pt x="1775913" y="6212355"/>
                </a:cubicBezTo>
                <a:cubicBezTo>
                  <a:pt x="1784396" y="6212355"/>
                  <a:pt x="1792877" y="6202655"/>
                  <a:pt x="1805602" y="6202655"/>
                </a:cubicBezTo>
                <a:cubicBezTo>
                  <a:pt x="1809843" y="6202655"/>
                  <a:pt x="1814085" y="6207504"/>
                  <a:pt x="1822567" y="6212355"/>
                </a:cubicBezTo>
                <a:cubicBezTo>
                  <a:pt x="1831049" y="6212355"/>
                  <a:pt x="1826809" y="6197805"/>
                  <a:pt x="1831049" y="6197805"/>
                </a:cubicBezTo>
                <a:cubicBezTo>
                  <a:pt x="1835291" y="6197805"/>
                  <a:pt x="1835291" y="6197805"/>
                  <a:pt x="1839532" y="6197805"/>
                </a:cubicBezTo>
                <a:close/>
                <a:moveTo>
                  <a:pt x="1913195" y="6186999"/>
                </a:moveTo>
                <a:lnTo>
                  <a:pt x="1913195" y="6187160"/>
                </a:lnTo>
                <a:lnTo>
                  <a:pt x="1912033" y="6187221"/>
                </a:lnTo>
                <a:close/>
                <a:moveTo>
                  <a:pt x="863352" y="5843219"/>
                </a:moveTo>
                <a:lnTo>
                  <a:pt x="864073" y="5843752"/>
                </a:lnTo>
                <a:lnTo>
                  <a:pt x="863059" y="5843752"/>
                </a:lnTo>
                <a:close/>
                <a:moveTo>
                  <a:pt x="883526" y="5689580"/>
                </a:moveTo>
                <a:cubicBezTo>
                  <a:pt x="883526" y="5689580"/>
                  <a:pt x="887766" y="5689580"/>
                  <a:pt x="892008" y="5689580"/>
                </a:cubicBezTo>
                <a:cubicBezTo>
                  <a:pt x="892008" y="5689580"/>
                  <a:pt x="896249" y="5689580"/>
                  <a:pt x="896249" y="5693132"/>
                </a:cubicBezTo>
                <a:lnTo>
                  <a:pt x="895512" y="5693596"/>
                </a:lnTo>
                <a:lnTo>
                  <a:pt x="892008" y="5693132"/>
                </a:lnTo>
                <a:cubicBezTo>
                  <a:pt x="887766" y="5693132"/>
                  <a:pt x="883526" y="5693132"/>
                  <a:pt x="883526" y="5689580"/>
                </a:cubicBezTo>
                <a:close/>
                <a:moveTo>
                  <a:pt x="1298563" y="5672327"/>
                </a:moveTo>
                <a:lnTo>
                  <a:pt x="1299170" y="5675371"/>
                </a:lnTo>
                <a:cubicBezTo>
                  <a:pt x="1303411" y="5678923"/>
                  <a:pt x="1299170" y="5682476"/>
                  <a:pt x="1299170" y="5682476"/>
                </a:cubicBezTo>
                <a:cubicBezTo>
                  <a:pt x="1294928" y="5678923"/>
                  <a:pt x="1294928" y="5678923"/>
                  <a:pt x="1294928" y="5675371"/>
                </a:cubicBezTo>
                <a:close/>
                <a:moveTo>
                  <a:pt x="985317" y="5668268"/>
                </a:moveTo>
                <a:cubicBezTo>
                  <a:pt x="989558" y="5671819"/>
                  <a:pt x="998040" y="5678923"/>
                  <a:pt x="1006522" y="5682476"/>
                </a:cubicBezTo>
                <a:cubicBezTo>
                  <a:pt x="1015004" y="5693132"/>
                  <a:pt x="1027729" y="5689580"/>
                  <a:pt x="1031970" y="5675371"/>
                </a:cubicBezTo>
                <a:cubicBezTo>
                  <a:pt x="1036212" y="5671819"/>
                  <a:pt x="1036212" y="5671819"/>
                  <a:pt x="1040453" y="5671819"/>
                </a:cubicBezTo>
                <a:cubicBezTo>
                  <a:pt x="1048936" y="5671819"/>
                  <a:pt x="1053176" y="5671819"/>
                  <a:pt x="1061659" y="5675371"/>
                </a:cubicBezTo>
                <a:cubicBezTo>
                  <a:pt x="1070141" y="5678923"/>
                  <a:pt x="1082865" y="5686028"/>
                  <a:pt x="1091348" y="5682476"/>
                </a:cubicBezTo>
                <a:cubicBezTo>
                  <a:pt x="1108314" y="5675371"/>
                  <a:pt x="1121037" y="5678923"/>
                  <a:pt x="1133760" y="5678923"/>
                </a:cubicBezTo>
                <a:cubicBezTo>
                  <a:pt x="1142243" y="5678923"/>
                  <a:pt x="1142243" y="5675371"/>
                  <a:pt x="1146484" y="5668268"/>
                </a:cubicBezTo>
                <a:cubicBezTo>
                  <a:pt x="1146484" y="5664716"/>
                  <a:pt x="1150725" y="5664716"/>
                  <a:pt x="1159208" y="5668268"/>
                </a:cubicBezTo>
                <a:cubicBezTo>
                  <a:pt x="1159208" y="5671819"/>
                  <a:pt x="1159208" y="5675371"/>
                  <a:pt x="1159208" y="5678923"/>
                </a:cubicBezTo>
                <a:cubicBezTo>
                  <a:pt x="1159208" y="5689580"/>
                  <a:pt x="1142243" y="5686028"/>
                  <a:pt x="1142243" y="5700236"/>
                </a:cubicBezTo>
                <a:cubicBezTo>
                  <a:pt x="1146484" y="5707340"/>
                  <a:pt x="1138001" y="5707340"/>
                  <a:pt x="1129518" y="5703788"/>
                </a:cubicBezTo>
                <a:cubicBezTo>
                  <a:pt x="1129518" y="5703788"/>
                  <a:pt x="1129518" y="5700236"/>
                  <a:pt x="1129518" y="5700236"/>
                </a:cubicBezTo>
                <a:cubicBezTo>
                  <a:pt x="1125277" y="5696683"/>
                  <a:pt x="1121037" y="5693132"/>
                  <a:pt x="1116795" y="5693132"/>
                </a:cubicBezTo>
                <a:cubicBezTo>
                  <a:pt x="1108314" y="5696683"/>
                  <a:pt x="1112554" y="5700236"/>
                  <a:pt x="1108314" y="5703788"/>
                </a:cubicBezTo>
                <a:lnTo>
                  <a:pt x="1100226" y="5708967"/>
                </a:lnTo>
                <a:lnTo>
                  <a:pt x="1042644" y="5708967"/>
                </a:lnTo>
                <a:cubicBezTo>
                  <a:pt x="1029919" y="5708967"/>
                  <a:pt x="1017195" y="5706069"/>
                  <a:pt x="1004472" y="5714762"/>
                </a:cubicBezTo>
                <a:cubicBezTo>
                  <a:pt x="1004472" y="5714762"/>
                  <a:pt x="1000231" y="5714762"/>
                  <a:pt x="995990" y="5711865"/>
                </a:cubicBezTo>
                <a:cubicBezTo>
                  <a:pt x="987508" y="5708967"/>
                  <a:pt x="979025" y="5708243"/>
                  <a:pt x="970542" y="5708605"/>
                </a:cubicBezTo>
                <a:lnTo>
                  <a:pt x="953015" y="5710850"/>
                </a:lnTo>
                <a:lnTo>
                  <a:pt x="948204" y="5704232"/>
                </a:lnTo>
                <a:cubicBezTo>
                  <a:pt x="943964" y="5702012"/>
                  <a:pt x="938662" y="5700236"/>
                  <a:pt x="934421" y="5696683"/>
                </a:cubicBezTo>
                <a:cubicBezTo>
                  <a:pt x="930179" y="5693132"/>
                  <a:pt x="925939" y="5693132"/>
                  <a:pt x="921698" y="5696683"/>
                </a:cubicBezTo>
                <a:cubicBezTo>
                  <a:pt x="917456" y="5703788"/>
                  <a:pt x="913215" y="5707340"/>
                  <a:pt x="904732" y="5703788"/>
                </a:cubicBezTo>
                <a:cubicBezTo>
                  <a:pt x="892008" y="5703788"/>
                  <a:pt x="896249" y="5700236"/>
                  <a:pt x="892008" y="5693132"/>
                </a:cubicBezTo>
                <a:cubicBezTo>
                  <a:pt x="892008" y="5693132"/>
                  <a:pt x="893068" y="5694020"/>
                  <a:pt x="894128" y="5694464"/>
                </a:cubicBezTo>
                <a:lnTo>
                  <a:pt x="895512" y="5693596"/>
                </a:lnTo>
                <a:lnTo>
                  <a:pt x="902082" y="5694464"/>
                </a:lnTo>
                <a:cubicBezTo>
                  <a:pt x="904732" y="5694907"/>
                  <a:pt x="906853" y="5694907"/>
                  <a:pt x="908973" y="5693132"/>
                </a:cubicBezTo>
                <a:cubicBezTo>
                  <a:pt x="921698" y="5678923"/>
                  <a:pt x="934421" y="5671819"/>
                  <a:pt x="951385" y="5682476"/>
                </a:cubicBezTo>
                <a:cubicBezTo>
                  <a:pt x="955627" y="5686028"/>
                  <a:pt x="968351" y="5686028"/>
                  <a:pt x="968351" y="5678923"/>
                </a:cubicBezTo>
                <a:cubicBezTo>
                  <a:pt x="968351" y="5668268"/>
                  <a:pt x="981075" y="5675371"/>
                  <a:pt x="985317" y="5668268"/>
                </a:cubicBezTo>
                <a:close/>
                <a:moveTo>
                  <a:pt x="3069156" y="5224784"/>
                </a:moveTo>
                <a:lnTo>
                  <a:pt x="3069877" y="5225655"/>
                </a:lnTo>
                <a:lnTo>
                  <a:pt x="3070170" y="5224784"/>
                </a:lnTo>
                <a:close/>
                <a:moveTo>
                  <a:pt x="0" y="3728101"/>
                </a:moveTo>
                <a:lnTo>
                  <a:pt x="1014" y="3728101"/>
                </a:lnTo>
                <a:lnTo>
                  <a:pt x="293" y="3728972"/>
                </a:lnTo>
                <a:close/>
                <a:moveTo>
                  <a:pt x="1748249" y="900296"/>
                </a:moveTo>
                <a:lnTo>
                  <a:pt x="1750394" y="900296"/>
                </a:lnTo>
                <a:lnTo>
                  <a:pt x="1741171" y="901194"/>
                </a:lnTo>
                <a:lnTo>
                  <a:pt x="1738152" y="900900"/>
                </a:lnTo>
                <a:close/>
                <a:moveTo>
                  <a:pt x="1881554" y="886188"/>
                </a:moveTo>
                <a:cubicBezTo>
                  <a:pt x="1891094" y="885909"/>
                  <a:pt x="1901694" y="886467"/>
                  <a:pt x="1912293" y="887026"/>
                </a:cubicBezTo>
                <a:cubicBezTo>
                  <a:pt x="1925014" y="888142"/>
                  <a:pt x="1950454" y="889258"/>
                  <a:pt x="1958933" y="894840"/>
                </a:cubicBezTo>
                <a:lnTo>
                  <a:pt x="1961440" y="895896"/>
                </a:lnTo>
                <a:lnTo>
                  <a:pt x="1862047" y="895896"/>
                </a:lnTo>
                <a:cubicBezTo>
                  <a:pt x="1853564" y="895896"/>
                  <a:pt x="1849323" y="907456"/>
                  <a:pt x="1840840" y="899749"/>
                </a:cubicBezTo>
                <a:lnTo>
                  <a:pt x="1821936" y="894167"/>
                </a:lnTo>
                <a:lnTo>
                  <a:pt x="1844454" y="892607"/>
                </a:lnTo>
                <a:cubicBezTo>
                  <a:pt x="1848694" y="892607"/>
                  <a:pt x="1852934" y="891491"/>
                  <a:pt x="1857174" y="890374"/>
                </a:cubicBezTo>
                <a:cubicBezTo>
                  <a:pt x="1863534" y="887583"/>
                  <a:pt x="1872015" y="886467"/>
                  <a:pt x="1881554" y="886188"/>
                </a:cubicBezTo>
                <a:close/>
                <a:moveTo>
                  <a:pt x="1719279" y="884793"/>
                </a:moveTo>
                <a:lnTo>
                  <a:pt x="1738455" y="884793"/>
                </a:lnTo>
                <a:cubicBezTo>
                  <a:pt x="1755414" y="884793"/>
                  <a:pt x="1776614" y="885909"/>
                  <a:pt x="1797815" y="890374"/>
                </a:cubicBezTo>
                <a:lnTo>
                  <a:pt x="1737762" y="892482"/>
                </a:lnTo>
                <a:lnTo>
                  <a:pt x="1688889" y="892482"/>
                </a:lnTo>
                <a:cubicBezTo>
                  <a:pt x="1701609" y="890250"/>
                  <a:pt x="1714330" y="891366"/>
                  <a:pt x="1722809" y="889133"/>
                </a:cubicBezTo>
                <a:cubicBezTo>
                  <a:pt x="1722809" y="888017"/>
                  <a:pt x="1731289" y="888017"/>
                  <a:pt x="1731289" y="886901"/>
                </a:cubicBezTo>
                <a:close/>
                <a:moveTo>
                  <a:pt x="1645175" y="884793"/>
                </a:moveTo>
                <a:lnTo>
                  <a:pt x="1715727" y="884793"/>
                </a:lnTo>
                <a:lnTo>
                  <a:pt x="1667690" y="886901"/>
                </a:lnTo>
                <a:cubicBezTo>
                  <a:pt x="1642249" y="888017"/>
                  <a:pt x="1621050" y="886901"/>
                  <a:pt x="1595610" y="886901"/>
                </a:cubicBezTo>
                <a:lnTo>
                  <a:pt x="1594784" y="886834"/>
                </a:lnTo>
                <a:close/>
                <a:moveTo>
                  <a:pt x="1774961" y="491518"/>
                </a:moveTo>
                <a:lnTo>
                  <a:pt x="1774351" y="492814"/>
                </a:lnTo>
                <a:lnTo>
                  <a:pt x="1769849" y="491944"/>
                </a:lnTo>
                <a:close/>
                <a:moveTo>
                  <a:pt x="1982374" y="395710"/>
                </a:moveTo>
                <a:cubicBezTo>
                  <a:pt x="1986614" y="395235"/>
                  <a:pt x="1990855" y="395235"/>
                  <a:pt x="1992974" y="397133"/>
                </a:cubicBezTo>
                <a:lnTo>
                  <a:pt x="2005216" y="401518"/>
                </a:lnTo>
                <a:lnTo>
                  <a:pt x="1985984" y="397672"/>
                </a:lnTo>
                <a:lnTo>
                  <a:pt x="1980348" y="395982"/>
                </a:lnTo>
                <a:close/>
                <a:moveTo>
                  <a:pt x="1898608" y="46924"/>
                </a:moveTo>
                <a:lnTo>
                  <a:pt x="1906232" y="47706"/>
                </a:lnTo>
                <a:lnTo>
                  <a:pt x="1901691" y="51487"/>
                </a:lnTo>
                <a:lnTo>
                  <a:pt x="1898694" y="52622"/>
                </a:lnTo>
                <a:lnTo>
                  <a:pt x="1895454" y="51655"/>
                </a:lnTo>
                <a:lnTo>
                  <a:pt x="1893127" y="47486"/>
                </a:lnTo>
                <a:close/>
                <a:moveTo>
                  <a:pt x="2355584" y="38338"/>
                </a:moveTo>
                <a:lnTo>
                  <a:pt x="2354974" y="39445"/>
                </a:lnTo>
                <a:lnTo>
                  <a:pt x="2350472" y="38702"/>
                </a:lnTo>
                <a:close/>
                <a:moveTo>
                  <a:pt x="3146743" y="0"/>
                </a:moveTo>
                <a:lnTo>
                  <a:pt x="3202796" y="0"/>
                </a:lnTo>
                <a:lnTo>
                  <a:pt x="3202796" y="4543"/>
                </a:lnTo>
                <a:cubicBezTo>
                  <a:pt x="3236727" y="4543"/>
                  <a:pt x="3274898" y="4543"/>
                  <a:pt x="3308828" y="4543"/>
                </a:cubicBezTo>
                <a:cubicBezTo>
                  <a:pt x="3317310" y="-1252"/>
                  <a:pt x="3325793" y="-1252"/>
                  <a:pt x="3334275" y="4543"/>
                </a:cubicBezTo>
                <a:cubicBezTo>
                  <a:pt x="3351241" y="4543"/>
                  <a:pt x="3367145" y="2370"/>
                  <a:pt x="3383051" y="559"/>
                </a:cubicBezTo>
                <a:lnTo>
                  <a:pt x="3398101" y="0"/>
                </a:lnTo>
                <a:lnTo>
                  <a:pt x="7392421" y="0"/>
                </a:lnTo>
                <a:lnTo>
                  <a:pt x="7392421" y="6858000"/>
                </a:lnTo>
                <a:lnTo>
                  <a:pt x="2857168" y="6858000"/>
                </a:lnTo>
                <a:lnTo>
                  <a:pt x="2860240" y="6839268"/>
                </a:lnTo>
                <a:cubicBezTo>
                  <a:pt x="2862890" y="6833969"/>
                  <a:pt x="2867132" y="6831079"/>
                  <a:pt x="2873493" y="6831079"/>
                </a:cubicBezTo>
                <a:cubicBezTo>
                  <a:pt x="2890458" y="6831079"/>
                  <a:pt x="2903182" y="6823372"/>
                  <a:pt x="2920147" y="6823372"/>
                </a:cubicBezTo>
                <a:cubicBezTo>
                  <a:pt x="2937112" y="6823372"/>
                  <a:pt x="2954077" y="6827226"/>
                  <a:pt x="2975283" y="6823372"/>
                </a:cubicBezTo>
                <a:cubicBezTo>
                  <a:pt x="2992248" y="6819519"/>
                  <a:pt x="3009214" y="6819519"/>
                  <a:pt x="3026178" y="6823372"/>
                </a:cubicBezTo>
                <a:cubicBezTo>
                  <a:pt x="3038903" y="6827226"/>
                  <a:pt x="3043144" y="6815666"/>
                  <a:pt x="3047384" y="6807959"/>
                </a:cubicBezTo>
                <a:cubicBezTo>
                  <a:pt x="3060108" y="6796398"/>
                  <a:pt x="3055867" y="6788692"/>
                  <a:pt x="3038903" y="6788692"/>
                </a:cubicBezTo>
                <a:cubicBezTo>
                  <a:pt x="3034661" y="6788692"/>
                  <a:pt x="3026178" y="6788692"/>
                  <a:pt x="3017697" y="6788692"/>
                </a:cubicBezTo>
                <a:cubicBezTo>
                  <a:pt x="3009214" y="6784838"/>
                  <a:pt x="2996489" y="6784838"/>
                  <a:pt x="2996489" y="6777131"/>
                </a:cubicBezTo>
                <a:cubicBezTo>
                  <a:pt x="2996489" y="6757864"/>
                  <a:pt x="2983765" y="6757864"/>
                  <a:pt x="2971042" y="6757864"/>
                </a:cubicBezTo>
                <a:cubicBezTo>
                  <a:pt x="2954077" y="6757864"/>
                  <a:pt x="2941353" y="6757864"/>
                  <a:pt x="2932870" y="6746304"/>
                </a:cubicBezTo>
                <a:cubicBezTo>
                  <a:pt x="2924389" y="6738597"/>
                  <a:pt x="2907423" y="6738597"/>
                  <a:pt x="2894699" y="6746304"/>
                </a:cubicBezTo>
                <a:cubicBezTo>
                  <a:pt x="2877734" y="6757864"/>
                  <a:pt x="2856528" y="6750157"/>
                  <a:pt x="2835322" y="6750157"/>
                </a:cubicBezTo>
                <a:cubicBezTo>
                  <a:pt x="2831081" y="6750157"/>
                  <a:pt x="2831081" y="6746304"/>
                  <a:pt x="2826839" y="6746304"/>
                </a:cubicBezTo>
                <a:cubicBezTo>
                  <a:pt x="2822598" y="6738597"/>
                  <a:pt x="2826839" y="6734743"/>
                  <a:pt x="2831081" y="6734743"/>
                </a:cubicBezTo>
                <a:cubicBezTo>
                  <a:pt x="2843804" y="6734743"/>
                  <a:pt x="2852287" y="6734743"/>
                  <a:pt x="2856528" y="6727037"/>
                </a:cubicBezTo>
                <a:cubicBezTo>
                  <a:pt x="2869251" y="6715476"/>
                  <a:pt x="2865010" y="6707770"/>
                  <a:pt x="2865010" y="6700063"/>
                </a:cubicBezTo>
                <a:cubicBezTo>
                  <a:pt x="2852287" y="6700063"/>
                  <a:pt x="2839564" y="6696209"/>
                  <a:pt x="2822598" y="6696209"/>
                </a:cubicBezTo>
                <a:cubicBezTo>
                  <a:pt x="2831081" y="6692356"/>
                  <a:pt x="2835322" y="6692356"/>
                  <a:pt x="2839564" y="6692356"/>
                </a:cubicBezTo>
                <a:cubicBezTo>
                  <a:pt x="2852287" y="6692356"/>
                  <a:pt x="2865010" y="6688502"/>
                  <a:pt x="2877734" y="6692356"/>
                </a:cubicBezTo>
                <a:cubicBezTo>
                  <a:pt x="2894699" y="6696209"/>
                  <a:pt x="2898941" y="6684649"/>
                  <a:pt x="2915906" y="6680796"/>
                </a:cubicBezTo>
                <a:cubicBezTo>
                  <a:pt x="2932870" y="6676942"/>
                  <a:pt x="2932870" y="6673089"/>
                  <a:pt x="2924389" y="6657675"/>
                </a:cubicBezTo>
                <a:cubicBezTo>
                  <a:pt x="2920147" y="6646115"/>
                  <a:pt x="2911664" y="6642261"/>
                  <a:pt x="2903182" y="6646115"/>
                </a:cubicBezTo>
                <a:cubicBezTo>
                  <a:pt x="2890458" y="6653822"/>
                  <a:pt x="2877734" y="6649968"/>
                  <a:pt x="2869251" y="6649968"/>
                </a:cubicBezTo>
                <a:cubicBezTo>
                  <a:pt x="2843804" y="6653822"/>
                  <a:pt x="2822598" y="6646115"/>
                  <a:pt x="2797151" y="6657675"/>
                </a:cubicBezTo>
                <a:cubicBezTo>
                  <a:pt x="2797151" y="6657675"/>
                  <a:pt x="2792909" y="6657675"/>
                  <a:pt x="2788668" y="6653822"/>
                </a:cubicBezTo>
                <a:cubicBezTo>
                  <a:pt x="2767462" y="6646115"/>
                  <a:pt x="2750496" y="6646115"/>
                  <a:pt x="2729290" y="6646115"/>
                </a:cubicBezTo>
                <a:cubicBezTo>
                  <a:pt x="2699601" y="6642261"/>
                  <a:pt x="2669912" y="6634555"/>
                  <a:pt x="2640224" y="6638408"/>
                </a:cubicBezTo>
                <a:cubicBezTo>
                  <a:pt x="2640224" y="6638408"/>
                  <a:pt x="2635982" y="6638408"/>
                  <a:pt x="2635982" y="6638408"/>
                </a:cubicBezTo>
                <a:cubicBezTo>
                  <a:pt x="2635982" y="6634555"/>
                  <a:pt x="2635982" y="6634555"/>
                  <a:pt x="2635982" y="6634555"/>
                </a:cubicBezTo>
                <a:cubicBezTo>
                  <a:pt x="2635982" y="6630701"/>
                  <a:pt x="2635982" y="6626848"/>
                  <a:pt x="2640224" y="6626848"/>
                </a:cubicBezTo>
                <a:cubicBezTo>
                  <a:pt x="2644465" y="6626848"/>
                  <a:pt x="2648706" y="6626848"/>
                  <a:pt x="2652948" y="6626848"/>
                </a:cubicBezTo>
                <a:cubicBezTo>
                  <a:pt x="2678395" y="6626848"/>
                  <a:pt x="2703843" y="6626848"/>
                  <a:pt x="2729290" y="6626848"/>
                </a:cubicBezTo>
                <a:cubicBezTo>
                  <a:pt x="2733531" y="6626848"/>
                  <a:pt x="2742014" y="6626848"/>
                  <a:pt x="2742014" y="6619141"/>
                </a:cubicBezTo>
                <a:cubicBezTo>
                  <a:pt x="2737773" y="6603727"/>
                  <a:pt x="2754737" y="6603727"/>
                  <a:pt x="2763220" y="6603727"/>
                </a:cubicBezTo>
                <a:cubicBezTo>
                  <a:pt x="2780185" y="6603727"/>
                  <a:pt x="2797151" y="6603727"/>
                  <a:pt x="2814115" y="6603727"/>
                </a:cubicBezTo>
                <a:cubicBezTo>
                  <a:pt x="2826839" y="6603727"/>
                  <a:pt x="2839564" y="6599874"/>
                  <a:pt x="2852287" y="6596020"/>
                </a:cubicBezTo>
                <a:cubicBezTo>
                  <a:pt x="2848045" y="6588314"/>
                  <a:pt x="2839564" y="6584460"/>
                  <a:pt x="2831081" y="6584460"/>
                </a:cubicBezTo>
                <a:cubicBezTo>
                  <a:pt x="2797151" y="6584460"/>
                  <a:pt x="2763220" y="6592167"/>
                  <a:pt x="2729290" y="6580607"/>
                </a:cubicBezTo>
                <a:cubicBezTo>
                  <a:pt x="2674154" y="6580607"/>
                  <a:pt x="2619018" y="6580607"/>
                  <a:pt x="2568123" y="6580607"/>
                </a:cubicBezTo>
                <a:cubicBezTo>
                  <a:pt x="2559640" y="6580607"/>
                  <a:pt x="2555398" y="6592167"/>
                  <a:pt x="2546916" y="6584460"/>
                </a:cubicBezTo>
                <a:cubicBezTo>
                  <a:pt x="2534191" y="6572900"/>
                  <a:pt x="2517227" y="6580607"/>
                  <a:pt x="2504504" y="6580607"/>
                </a:cubicBezTo>
                <a:cubicBezTo>
                  <a:pt x="2491779" y="6580607"/>
                  <a:pt x="2474815" y="6576753"/>
                  <a:pt x="2462091" y="6584460"/>
                </a:cubicBezTo>
                <a:cubicBezTo>
                  <a:pt x="2453608" y="6588314"/>
                  <a:pt x="2440885" y="6584460"/>
                  <a:pt x="2432402" y="6584460"/>
                </a:cubicBezTo>
                <a:cubicBezTo>
                  <a:pt x="2411196" y="6576753"/>
                  <a:pt x="2385748" y="6572900"/>
                  <a:pt x="2360301" y="6572900"/>
                </a:cubicBezTo>
                <a:cubicBezTo>
                  <a:pt x="2351818" y="6572900"/>
                  <a:pt x="2347577" y="6580607"/>
                  <a:pt x="2343335" y="6580607"/>
                </a:cubicBezTo>
                <a:cubicBezTo>
                  <a:pt x="2334852" y="6576753"/>
                  <a:pt x="2326371" y="6572900"/>
                  <a:pt x="2317888" y="6572900"/>
                </a:cubicBezTo>
                <a:lnTo>
                  <a:pt x="2223860" y="6572900"/>
                </a:lnTo>
                <a:lnTo>
                  <a:pt x="2226954" y="6566806"/>
                </a:lnTo>
                <a:cubicBezTo>
                  <a:pt x="2231193" y="6555417"/>
                  <a:pt x="2235433" y="6547824"/>
                  <a:pt x="2243914" y="6536434"/>
                </a:cubicBezTo>
                <a:cubicBezTo>
                  <a:pt x="2243914" y="6532638"/>
                  <a:pt x="2243914" y="6528842"/>
                  <a:pt x="2243914" y="6528842"/>
                </a:cubicBezTo>
                <a:cubicBezTo>
                  <a:pt x="2222713" y="6509859"/>
                  <a:pt x="2205753" y="6490877"/>
                  <a:pt x="2180314" y="6490877"/>
                </a:cubicBezTo>
                <a:cubicBezTo>
                  <a:pt x="2103994" y="6490877"/>
                  <a:pt x="2031914" y="6490877"/>
                  <a:pt x="1959834" y="6490877"/>
                </a:cubicBezTo>
                <a:cubicBezTo>
                  <a:pt x="1955594" y="6490877"/>
                  <a:pt x="1942874" y="6498470"/>
                  <a:pt x="1942874" y="6483284"/>
                </a:cubicBezTo>
                <a:cubicBezTo>
                  <a:pt x="1942874" y="6475691"/>
                  <a:pt x="1955594" y="6479487"/>
                  <a:pt x="1959834" y="6479487"/>
                </a:cubicBezTo>
                <a:cubicBezTo>
                  <a:pt x="1976794" y="6479487"/>
                  <a:pt x="1993754" y="6479487"/>
                  <a:pt x="2010714" y="6468098"/>
                </a:cubicBezTo>
                <a:cubicBezTo>
                  <a:pt x="2048874" y="6433930"/>
                  <a:pt x="2099754" y="6422541"/>
                  <a:pt x="2154873" y="6418744"/>
                </a:cubicBezTo>
                <a:cubicBezTo>
                  <a:pt x="2180314" y="6418744"/>
                  <a:pt x="2209994" y="6422541"/>
                  <a:pt x="2239673" y="6414948"/>
                </a:cubicBezTo>
                <a:cubicBezTo>
                  <a:pt x="2256633" y="6407355"/>
                  <a:pt x="2277833" y="6411151"/>
                  <a:pt x="2294793" y="6414948"/>
                </a:cubicBezTo>
                <a:cubicBezTo>
                  <a:pt x="2311753" y="6414948"/>
                  <a:pt x="2328713" y="6403558"/>
                  <a:pt x="2345673" y="6407355"/>
                </a:cubicBezTo>
                <a:cubicBezTo>
                  <a:pt x="2354152" y="6407355"/>
                  <a:pt x="2371112" y="6414948"/>
                  <a:pt x="2366873" y="6399762"/>
                </a:cubicBezTo>
                <a:cubicBezTo>
                  <a:pt x="2366873" y="6388372"/>
                  <a:pt x="2354152" y="6395965"/>
                  <a:pt x="2345673" y="6392169"/>
                </a:cubicBezTo>
                <a:cubicBezTo>
                  <a:pt x="2294793" y="6388372"/>
                  <a:pt x="2248153" y="6399762"/>
                  <a:pt x="2197274" y="6399762"/>
                </a:cubicBezTo>
                <a:cubicBezTo>
                  <a:pt x="2171833" y="6399762"/>
                  <a:pt x="2159113" y="6380779"/>
                  <a:pt x="2133674" y="6376983"/>
                </a:cubicBezTo>
                <a:cubicBezTo>
                  <a:pt x="2133674" y="6376983"/>
                  <a:pt x="2133674" y="6373186"/>
                  <a:pt x="2133674" y="6369390"/>
                </a:cubicBezTo>
                <a:cubicBezTo>
                  <a:pt x="2133674" y="6365594"/>
                  <a:pt x="2129434" y="6358001"/>
                  <a:pt x="2137913" y="6354204"/>
                </a:cubicBezTo>
                <a:cubicBezTo>
                  <a:pt x="2150634" y="6354204"/>
                  <a:pt x="2163354" y="6354204"/>
                  <a:pt x="2176073" y="6354204"/>
                </a:cubicBezTo>
                <a:cubicBezTo>
                  <a:pt x="2188793" y="6354204"/>
                  <a:pt x="2193034" y="6346611"/>
                  <a:pt x="2201513" y="6346611"/>
                </a:cubicBezTo>
                <a:cubicBezTo>
                  <a:pt x="2205753" y="6346611"/>
                  <a:pt x="2205753" y="6342815"/>
                  <a:pt x="2205753" y="6339018"/>
                </a:cubicBezTo>
                <a:cubicBezTo>
                  <a:pt x="2205753" y="6335222"/>
                  <a:pt x="2201513" y="6335222"/>
                  <a:pt x="2197274" y="6335222"/>
                </a:cubicBezTo>
                <a:cubicBezTo>
                  <a:pt x="2184553" y="6335222"/>
                  <a:pt x="2171833" y="6335222"/>
                  <a:pt x="2159113" y="6335222"/>
                </a:cubicBezTo>
                <a:cubicBezTo>
                  <a:pt x="2154873" y="6335222"/>
                  <a:pt x="2146394" y="6335222"/>
                  <a:pt x="2146394" y="6327629"/>
                </a:cubicBezTo>
                <a:cubicBezTo>
                  <a:pt x="2146394" y="6323832"/>
                  <a:pt x="2154873" y="6323832"/>
                  <a:pt x="2154873" y="6320036"/>
                </a:cubicBezTo>
                <a:cubicBezTo>
                  <a:pt x="2171833" y="6308647"/>
                  <a:pt x="2188793" y="6301054"/>
                  <a:pt x="2205753" y="6301054"/>
                </a:cubicBezTo>
                <a:cubicBezTo>
                  <a:pt x="2235433" y="6301054"/>
                  <a:pt x="2256633" y="6282071"/>
                  <a:pt x="2286313" y="6285868"/>
                </a:cubicBezTo>
                <a:cubicBezTo>
                  <a:pt x="2286313" y="6285868"/>
                  <a:pt x="2286313" y="6282071"/>
                  <a:pt x="2286313" y="6282071"/>
                </a:cubicBezTo>
                <a:cubicBezTo>
                  <a:pt x="2286313" y="6278275"/>
                  <a:pt x="2286313" y="6278275"/>
                  <a:pt x="2286313" y="6274478"/>
                </a:cubicBezTo>
                <a:cubicBezTo>
                  <a:pt x="2282073" y="6274478"/>
                  <a:pt x="2273593" y="6274478"/>
                  <a:pt x="2269353" y="6274478"/>
                </a:cubicBezTo>
                <a:cubicBezTo>
                  <a:pt x="2252393" y="6270682"/>
                  <a:pt x="2252393" y="6266885"/>
                  <a:pt x="2256633" y="6251700"/>
                </a:cubicBezTo>
                <a:cubicBezTo>
                  <a:pt x="2260873" y="6247903"/>
                  <a:pt x="2260873" y="6244107"/>
                  <a:pt x="2252393" y="6240310"/>
                </a:cubicBezTo>
                <a:cubicBezTo>
                  <a:pt x="2239673" y="6236514"/>
                  <a:pt x="2226954" y="6236514"/>
                  <a:pt x="2214234" y="6228921"/>
                </a:cubicBezTo>
                <a:cubicBezTo>
                  <a:pt x="2226954" y="6228921"/>
                  <a:pt x="2235433" y="6228921"/>
                  <a:pt x="2243914" y="6228921"/>
                </a:cubicBezTo>
                <a:cubicBezTo>
                  <a:pt x="2252393" y="6228921"/>
                  <a:pt x="2252393" y="6221328"/>
                  <a:pt x="2248153" y="6217531"/>
                </a:cubicBezTo>
                <a:cubicBezTo>
                  <a:pt x="2248153" y="6213735"/>
                  <a:pt x="2239673" y="6213735"/>
                  <a:pt x="2248153" y="6209938"/>
                </a:cubicBezTo>
                <a:cubicBezTo>
                  <a:pt x="2248153" y="6209938"/>
                  <a:pt x="2252393" y="6206142"/>
                  <a:pt x="2252393" y="6209938"/>
                </a:cubicBezTo>
                <a:cubicBezTo>
                  <a:pt x="2265113" y="6217531"/>
                  <a:pt x="2282073" y="6213735"/>
                  <a:pt x="2294793" y="6213735"/>
                </a:cubicBezTo>
                <a:cubicBezTo>
                  <a:pt x="2299033" y="6213735"/>
                  <a:pt x="2303273" y="6213735"/>
                  <a:pt x="2303273" y="6209938"/>
                </a:cubicBezTo>
                <a:cubicBezTo>
                  <a:pt x="2303273" y="6206142"/>
                  <a:pt x="2303273" y="6206142"/>
                  <a:pt x="2299033" y="6202346"/>
                </a:cubicBezTo>
                <a:cubicBezTo>
                  <a:pt x="2290553" y="6194753"/>
                  <a:pt x="2277833" y="6194753"/>
                  <a:pt x="2273593" y="6187160"/>
                </a:cubicBezTo>
                <a:cubicBezTo>
                  <a:pt x="2269353" y="6179567"/>
                  <a:pt x="2260873" y="6175770"/>
                  <a:pt x="2269353" y="6168177"/>
                </a:cubicBezTo>
                <a:cubicBezTo>
                  <a:pt x="2273593" y="6164381"/>
                  <a:pt x="2273593" y="6156788"/>
                  <a:pt x="2277833" y="6156788"/>
                </a:cubicBezTo>
                <a:cubicBezTo>
                  <a:pt x="2286313" y="6156788"/>
                  <a:pt x="2294793" y="6152991"/>
                  <a:pt x="2299033" y="6156788"/>
                </a:cubicBezTo>
                <a:cubicBezTo>
                  <a:pt x="2315993" y="6164381"/>
                  <a:pt x="2332953" y="6168177"/>
                  <a:pt x="2349913" y="6171974"/>
                </a:cubicBezTo>
                <a:cubicBezTo>
                  <a:pt x="2362633" y="6179567"/>
                  <a:pt x="2362633" y="6175770"/>
                  <a:pt x="2371112" y="6164381"/>
                </a:cubicBezTo>
                <a:cubicBezTo>
                  <a:pt x="2371112" y="6156788"/>
                  <a:pt x="2375353" y="6145399"/>
                  <a:pt x="2383832" y="6141602"/>
                </a:cubicBezTo>
                <a:cubicBezTo>
                  <a:pt x="2396553" y="6141602"/>
                  <a:pt x="2405032" y="6134009"/>
                  <a:pt x="2421992" y="6134009"/>
                </a:cubicBezTo>
                <a:cubicBezTo>
                  <a:pt x="2430472" y="6137806"/>
                  <a:pt x="2443193" y="6134009"/>
                  <a:pt x="2455913" y="6137806"/>
                </a:cubicBezTo>
                <a:cubicBezTo>
                  <a:pt x="2464392" y="6137806"/>
                  <a:pt x="2464392" y="6130213"/>
                  <a:pt x="2464392" y="6126416"/>
                </a:cubicBezTo>
                <a:cubicBezTo>
                  <a:pt x="2464392" y="6118823"/>
                  <a:pt x="2460153" y="6115027"/>
                  <a:pt x="2455913" y="6115027"/>
                </a:cubicBezTo>
                <a:cubicBezTo>
                  <a:pt x="2447432" y="6115027"/>
                  <a:pt x="2447432" y="6118823"/>
                  <a:pt x="2443193" y="6118823"/>
                </a:cubicBezTo>
                <a:cubicBezTo>
                  <a:pt x="2421992" y="6126416"/>
                  <a:pt x="2405032" y="6122620"/>
                  <a:pt x="2392313" y="6107434"/>
                </a:cubicBezTo>
                <a:cubicBezTo>
                  <a:pt x="2388072" y="6099841"/>
                  <a:pt x="2396553" y="6092248"/>
                  <a:pt x="2388072" y="6084655"/>
                </a:cubicBezTo>
                <a:cubicBezTo>
                  <a:pt x="2375353" y="6084655"/>
                  <a:pt x="2362633" y="6084655"/>
                  <a:pt x="2349913" y="6084655"/>
                </a:cubicBezTo>
                <a:cubicBezTo>
                  <a:pt x="2341432" y="6080859"/>
                  <a:pt x="2328713" y="6088452"/>
                  <a:pt x="2315993" y="6080859"/>
                </a:cubicBezTo>
                <a:cubicBezTo>
                  <a:pt x="2312813" y="6078011"/>
                  <a:pt x="2310163" y="6076825"/>
                  <a:pt x="2307778" y="6076647"/>
                </a:cubicBezTo>
                <a:lnTo>
                  <a:pt x="2303001" y="6077973"/>
                </a:lnTo>
                <a:lnTo>
                  <a:pt x="2306070" y="6071704"/>
                </a:lnTo>
                <a:cubicBezTo>
                  <a:pt x="2318795" y="6057153"/>
                  <a:pt x="2314553" y="6047454"/>
                  <a:pt x="2297589" y="6047454"/>
                </a:cubicBezTo>
                <a:cubicBezTo>
                  <a:pt x="2293347" y="6047454"/>
                  <a:pt x="2284864" y="6047454"/>
                  <a:pt x="2276383" y="6047454"/>
                </a:cubicBezTo>
                <a:cubicBezTo>
                  <a:pt x="2267900" y="6042603"/>
                  <a:pt x="2255176" y="6042603"/>
                  <a:pt x="2255176" y="6032903"/>
                </a:cubicBezTo>
                <a:cubicBezTo>
                  <a:pt x="2255176" y="6008653"/>
                  <a:pt x="2242451" y="6008653"/>
                  <a:pt x="2229728" y="6008653"/>
                </a:cubicBezTo>
                <a:cubicBezTo>
                  <a:pt x="2212764" y="6008653"/>
                  <a:pt x="2200039" y="6008653"/>
                  <a:pt x="2191556" y="5994103"/>
                </a:cubicBezTo>
                <a:cubicBezTo>
                  <a:pt x="2183075" y="5984403"/>
                  <a:pt x="2166109" y="5984403"/>
                  <a:pt x="2153385" y="5994103"/>
                </a:cubicBezTo>
                <a:cubicBezTo>
                  <a:pt x="2136420" y="6008653"/>
                  <a:pt x="2115214" y="5998953"/>
                  <a:pt x="2094008" y="5998953"/>
                </a:cubicBezTo>
                <a:cubicBezTo>
                  <a:pt x="2089767" y="5998953"/>
                  <a:pt x="2089767" y="5994103"/>
                  <a:pt x="2085525" y="5994103"/>
                </a:cubicBezTo>
                <a:cubicBezTo>
                  <a:pt x="2081284" y="5984403"/>
                  <a:pt x="2085525" y="5979552"/>
                  <a:pt x="2089767" y="5979552"/>
                </a:cubicBezTo>
                <a:cubicBezTo>
                  <a:pt x="2102490" y="5979552"/>
                  <a:pt x="2110973" y="5979552"/>
                  <a:pt x="2115214" y="5969853"/>
                </a:cubicBezTo>
                <a:cubicBezTo>
                  <a:pt x="2127937" y="5955302"/>
                  <a:pt x="2123696" y="5945603"/>
                  <a:pt x="2123696" y="5935902"/>
                </a:cubicBezTo>
                <a:cubicBezTo>
                  <a:pt x="2110973" y="5935902"/>
                  <a:pt x="2098250" y="5931052"/>
                  <a:pt x="2081284" y="5931052"/>
                </a:cubicBezTo>
                <a:cubicBezTo>
                  <a:pt x="2089767" y="5926202"/>
                  <a:pt x="2094008" y="5926202"/>
                  <a:pt x="2098250" y="5926202"/>
                </a:cubicBezTo>
                <a:cubicBezTo>
                  <a:pt x="2110973" y="5926202"/>
                  <a:pt x="2123696" y="5921351"/>
                  <a:pt x="2136420" y="5926202"/>
                </a:cubicBezTo>
                <a:cubicBezTo>
                  <a:pt x="2153385" y="5931052"/>
                  <a:pt x="2157627" y="5916502"/>
                  <a:pt x="2174592" y="5911652"/>
                </a:cubicBezTo>
                <a:cubicBezTo>
                  <a:pt x="2191556" y="5906802"/>
                  <a:pt x="2191556" y="5901952"/>
                  <a:pt x="2183075" y="5882551"/>
                </a:cubicBezTo>
                <a:cubicBezTo>
                  <a:pt x="2178833" y="5868002"/>
                  <a:pt x="2170351" y="5863151"/>
                  <a:pt x="2161868" y="5868002"/>
                </a:cubicBezTo>
                <a:cubicBezTo>
                  <a:pt x="2149145" y="5877702"/>
                  <a:pt x="2136420" y="5872851"/>
                  <a:pt x="2127937" y="5872851"/>
                </a:cubicBezTo>
                <a:cubicBezTo>
                  <a:pt x="2102490" y="5877702"/>
                  <a:pt x="2081284" y="5868002"/>
                  <a:pt x="2055837" y="5882551"/>
                </a:cubicBezTo>
                <a:cubicBezTo>
                  <a:pt x="2055837" y="5882551"/>
                  <a:pt x="2051595" y="5882551"/>
                  <a:pt x="2047354" y="5877702"/>
                </a:cubicBezTo>
                <a:cubicBezTo>
                  <a:pt x="2026148" y="5868002"/>
                  <a:pt x="2009182" y="5868002"/>
                  <a:pt x="1987976" y="5868002"/>
                </a:cubicBezTo>
                <a:lnTo>
                  <a:pt x="1953832" y="5861494"/>
                </a:lnTo>
                <a:lnTo>
                  <a:pt x="1965665" y="5858291"/>
                </a:lnTo>
                <a:cubicBezTo>
                  <a:pt x="1972554" y="5854969"/>
                  <a:pt x="1978914" y="5851173"/>
                  <a:pt x="1985274" y="5849274"/>
                </a:cubicBezTo>
                <a:cubicBezTo>
                  <a:pt x="1987395" y="5849274"/>
                  <a:pt x="1989514" y="5847376"/>
                  <a:pt x="1991104" y="5845003"/>
                </a:cubicBezTo>
                <a:lnTo>
                  <a:pt x="1991786" y="5843171"/>
                </a:lnTo>
                <a:lnTo>
                  <a:pt x="1995929" y="5842539"/>
                </a:lnTo>
                <a:cubicBezTo>
                  <a:pt x="1998580" y="5841327"/>
                  <a:pt x="2000700" y="5838901"/>
                  <a:pt x="2000700" y="5834051"/>
                </a:cubicBezTo>
                <a:cubicBezTo>
                  <a:pt x="1996459" y="5814651"/>
                  <a:pt x="2013424" y="5814651"/>
                  <a:pt x="2021906" y="5814651"/>
                </a:cubicBezTo>
                <a:cubicBezTo>
                  <a:pt x="2038871" y="5814651"/>
                  <a:pt x="2055837" y="5814651"/>
                  <a:pt x="2072801" y="5814651"/>
                </a:cubicBezTo>
                <a:cubicBezTo>
                  <a:pt x="2085525" y="5814651"/>
                  <a:pt x="2098250" y="5809801"/>
                  <a:pt x="2110973" y="5804950"/>
                </a:cubicBezTo>
                <a:cubicBezTo>
                  <a:pt x="2106731" y="5795251"/>
                  <a:pt x="2098250" y="5790401"/>
                  <a:pt x="2089767" y="5790401"/>
                </a:cubicBezTo>
                <a:cubicBezTo>
                  <a:pt x="2055837" y="5790401"/>
                  <a:pt x="2021906" y="5800101"/>
                  <a:pt x="1987976" y="5785551"/>
                </a:cubicBezTo>
                <a:cubicBezTo>
                  <a:pt x="1932840" y="5785551"/>
                  <a:pt x="1877704" y="5785551"/>
                  <a:pt x="1826809" y="5785551"/>
                </a:cubicBezTo>
                <a:cubicBezTo>
                  <a:pt x="1818326" y="5785551"/>
                  <a:pt x="1814085" y="5800101"/>
                  <a:pt x="1805602" y="5790401"/>
                </a:cubicBezTo>
                <a:cubicBezTo>
                  <a:pt x="1792877" y="5775851"/>
                  <a:pt x="1775913" y="5785551"/>
                  <a:pt x="1763190" y="5785551"/>
                </a:cubicBezTo>
                <a:cubicBezTo>
                  <a:pt x="1750466" y="5785551"/>
                  <a:pt x="1733501" y="5780700"/>
                  <a:pt x="1720777" y="5790401"/>
                </a:cubicBezTo>
                <a:cubicBezTo>
                  <a:pt x="1712294" y="5795251"/>
                  <a:pt x="1699571" y="5790401"/>
                  <a:pt x="1691088" y="5790401"/>
                </a:cubicBezTo>
                <a:cubicBezTo>
                  <a:pt x="1669882" y="5780700"/>
                  <a:pt x="1644434" y="5775851"/>
                  <a:pt x="1618987" y="5775851"/>
                </a:cubicBezTo>
                <a:cubicBezTo>
                  <a:pt x="1610504" y="5775851"/>
                  <a:pt x="1606263" y="5785551"/>
                  <a:pt x="1602021" y="5785551"/>
                </a:cubicBezTo>
                <a:cubicBezTo>
                  <a:pt x="1593539" y="5780700"/>
                  <a:pt x="1585057" y="5775851"/>
                  <a:pt x="1576574" y="5775851"/>
                </a:cubicBezTo>
                <a:cubicBezTo>
                  <a:pt x="1525678" y="5775851"/>
                  <a:pt x="1479025" y="5775851"/>
                  <a:pt x="1428130" y="5775851"/>
                </a:cubicBezTo>
                <a:cubicBezTo>
                  <a:pt x="1404802" y="5778275"/>
                  <a:pt x="1381475" y="5777063"/>
                  <a:pt x="1357618" y="5775244"/>
                </a:cubicBezTo>
                <a:lnTo>
                  <a:pt x="1317117" y="5772911"/>
                </a:lnTo>
                <a:lnTo>
                  <a:pt x="1318325" y="5772719"/>
                </a:lnTo>
                <a:cubicBezTo>
                  <a:pt x="1335291" y="5769821"/>
                  <a:pt x="1356498" y="5772719"/>
                  <a:pt x="1373462" y="5772719"/>
                </a:cubicBezTo>
                <a:cubicBezTo>
                  <a:pt x="1386185" y="5772719"/>
                  <a:pt x="1394668" y="5775617"/>
                  <a:pt x="1407392" y="5769821"/>
                </a:cubicBezTo>
                <a:cubicBezTo>
                  <a:pt x="1407392" y="5766924"/>
                  <a:pt x="1415875" y="5769821"/>
                  <a:pt x="1420116" y="5766924"/>
                </a:cubicBezTo>
                <a:cubicBezTo>
                  <a:pt x="1437080" y="5764026"/>
                  <a:pt x="1454046" y="5781413"/>
                  <a:pt x="1471012" y="5766924"/>
                </a:cubicBezTo>
                <a:cubicBezTo>
                  <a:pt x="1487976" y="5766924"/>
                  <a:pt x="1504941" y="5766924"/>
                  <a:pt x="1526148" y="5766924"/>
                </a:cubicBezTo>
                <a:cubicBezTo>
                  <a:pt x="1543112" y="5766924"/>
                  <a:pt x="1560077" y="5769821"/>
                  <a:pt x="1581284" y="5766924"/>
                </a:cubicBezTo>
                <a:cubicBezTo>
                  <a:pt x="1589767" y="5766924"/>
                  <a:pt x="1602490" y="5772719"/>
                  <a:pt x="1606731" y="5761128"/>
                </a:cubicBezTo>
                <a:cubicBezTo>
                  <a:pt x="1619455" y="5758230"/>
                  <a:pt x="1632179" y="5755332"/>
                  <a:pt x="1644903" y="5761128"/>
                </a:cubicBezTo>
                <a:cubicBezTo>
                  <a:pt x="1649145" y="5764026"/>
                  <a:pt x="1657627" y="5764026"/>
                  <a:pt x="1661868" y="5761128"/>
                </a:cubicBezTo>
                <a:cubicBezTo>
                  <a:pt x="1678832" y="5758230"/>
                  <a:pt x="1691557" y="5758230"/>
                  <a:pt x="1708522" y="5764026"/>
                </a:cubicBezTo>
                <a:cubicBezTo>
                  <a:pt x="1712764" y="5764026"/>
                  <a:pt x="1721245" y="5764026"/>
                  <a:pt x="1725487" y="5755332"/>
                </a:cubicBezTo>
                <a:cubicBezTo>
                  <a:pt x="1725487" y="5752434"/>
                  <a:pt x="1738210" y="5755332"/>
                  <a:pt x="1742451" y="5755332"/>
                </a:cubicBezTo>
                <a:cubicBezTo>
                  <a:pt x="1742451" y="5752434"/>
                  <a:pt x="1746693" y="5749537"/>
                  <a:pt x="1746693" y="5749537"/>
                </a:cubicBezTo>
                <a:cubicBezTo>
                  <a:pt x="1763658" y="5749537"/>
                  <a:pt x="1780623" y="5749537"/>
                  <a:pt x="1801829" y="5749537"/>
                </a:cubicBezTo>
                <a:cubicBezTo>
                  <a:pt x="1801829" y="5749537"/>
                  <a:pt x="1801829" y="5752434"/>
                  <a:pt x="1801829" y="5755332"/>
                </a:cubicBezTo>
                <a:cubicBezTo>
                  <a:pt x="1835760" y="5755332"/>
                  <a:pt x="1873931" y="5755332"/>
                  <a:pt x="1907861" y="5755332"/>
                </a:cubicBezTo>
                <a:cubicBezTo>
                  <a:pt x="1916343" y="5749537"/>
                  <a:pt x="1924826" y="5749537"/>
                  <a:pt x="1933309" y="5755332"/>
                </a:cubicBezTo>
                <a:cubicBezTo>
                  <a:pt x="1967239" y="5755332"/>
                  <a:pt x="1996928" y="5746639"/>
                  <a:pt x="2030858" y="5749537"/>
                </a:cubicBezTo>
                <a:cubicBezTo>
                  <a:pt x="2030858" y="5746639"/>
                  <a:pt x="2030858" y="5743741"/>
                  <a:pt x="2030858" y="5740843"/>
                </a:cubicBezTo>
                <a:cubicBezTo>
                  <a:pt x="2030858" y="5737945"/>
                  <a:pt x="2030858" y="5737945"/>
                  <a:pt x="2035098" y="5737945"/>
                </a:cubicBezTo>
                <a:cubicBezTo>
                  <a:pt x="2039340" y="5735047"/>
                  <a:pt x="2043581" y="5737945"/>
                  <a:pt x="2043581" y="5740843"/>
                </a:cubicBezTo>
                <a:cubicBezTo>
                  <a:pt x="2069030" y="5740843"/>
                  <a:pt x="2098717" y="5740843"/>
                  <a:pt x="2124166" y="5740843"/>
                </a:cubicBezTo>
                <a:cubicBezTo>
                  <a:pt x="2128407" y="5743741"/>
                  <a:pt x="2141130" y="5737945"/>
                  <a:pt x="2141130" y="5746639"/>
                </a:cubicBezTo>
                <a:cubicBezTo>
                  <a:pt x="2153853" y="5746639"/>
                  <a:pt x="2162336" y="5746639"/>
                  <a:pt x="2170819" y="5746639"/>
                </a:cubicBezTo>
                <a:cubicBezTo>
                  <a:pt x="2183543" y="5746639"/>
                  <a:pt x="2196268" y="5743741"/>
                  <a:pt x="2200508" y="5735047"/>
                </a:cubicBezTo>
                <a:cubicBezTo>
                  <a:pt x="2204749" y="5732149"/>
                  <a:pt x="2208991" y="5732149"/>
                  <a:pt x="2213231" y="5732149"/>
                </a:cubicBezTo>
                <a:cubicBezTo>
                  <a:pt x="2217473" y="5732149"/>
                  <a:pt x="2221714" y="5732149"/>
                  <a:pt x="2230197" y="5732149"/>
                </a:cubicBezTo>
                <a:cubicBezTo>
                  <a:pt x="2234438" y="5732149"/>
                  <a:pt x="2234438" y="5729252"/>
                  <a:pt x="2234438" y="5729252"/>
                </a:cubicBezTo>
                <a:cubicBezTo>
                  <a:pt x="2234438" y="5726354"/>
                  <a:pt x="2234438" y="5723456"/>
                  <a:pt x="2230197" y="5723456"/>
                </a:cubicBezTo>
                <a:cubicBezTo>
                  <a:pt x="2213231" y="5726354"/>
                  <a:pt x="2196268" y="5717660"/>
                  <a:pt x="2179302" y="5717660"/>
                </a:cubicBezTo>
                <a:cubicBezTo>
                  <a:pt x="2170819" y="5720558"/>
                  <a:pt x="2166578" y="5717660"/>
                  <a:pt x="2166578" y="5711865"/>
                </a:cubicBezTo>
                <a:cubicBezTo>
                  <a:pt x="2153853" y="5708967"/>
                  <a:pt x="2145372" y="5700273"/>
                  <a:pt x="2128407" y="5700273"/>
                </a:cubicBezTo>
                <a:cubicBezTo>
                  <a:pt x="2128407" y="5706069"/>
                  <a:pt x="2124166" y="5706069"/>
                  <a:pt x="2119924" y="5703171"/>
                </a:cubicBezTo>
                <a:cubicBezTo>
                  <a:pt x="2115683" y="5703171"/>
                  <a:pt x="2111441" y="5700273"/>
                  <a:pt x="2111441" y="5697375"/>
                </a:cubicBezTo>
                <a:cubicBezTo>
                  <a:pt x="2107200" y="5685784"/>
                  <a:pt x="2090235" y="5679988"/>
                  <a:pt x="2073271" y="5682886"/>
                </a:cubicBezTo>
                <a:cubicBezTo>
                  <a:pt x="2064788" y="5688682"/>
                  <a:pt x="2052064" y="5685784"/>
                  <a:pt x="2043581" y="5691580"/>
                </a:cubicBezTo>
                <a:cubicBezTo>
                  <a:pt x="2043581" y="5691580"/>
                  <a:pt x="2039340" y="5691580"/>
                  <a:pt x="2039340" y="5688682"/>
                </a:cubicBezTo>
                <a:cubicBezTo>
                  <a:pt x="2026616" y="5688682"/>
                  <a:pt x="2018134" y="5685784"/>
                  <a:pt x="2009652" y="5688682"/>
                </a:cubicBezTo>
                <a:cubicBezTo>
                  <a:pt x="1988445" y="5688682"/>
                  <a:pt x="1967239" y="5682886"/>
                  <a:pt x="1950274" y="5697375"/>
                </a:cubicBezTo>
                <a:cubicBezTo>
                  <a:pt x="1946033" y="5694477"/>
                  <a:pt x="1946033" y="5691580"/>
                  <a:pt x="1946033" y="5691580"/>
                </a:cubicBezTo>
                <a:cubicBezTo>
                  <a:pt x="1950274" y="5682886"/>
                  <a:pt x="1941791" y="5674193"/>
                  <a:pt x="1937550" y="5665499"/>
                </a:cubicBezTo>
                <a:cubicBezTo>
                  <a:pt x="1933309" y="5662601"/>
                  <a:pt x="1916343" y="5665499"/>
                  <a:pt x="1907861" y="5665499"/>
                </a:cubicBezTo>
                <a:cubicBezTo>
                  <a:pt x="1916343" y="5677090"/>
                  <a:pt x="1916343" y="5677090"/>
                  <a:pt x="1899378" y="5677090"/>
                </a:cubicBezTo>
                <a:cubicBezTo>
                  <a:pt x="1886655" y="5677090"/>
                  <a:pt x="1886655" y="5677090"/>
                  <a:pt x="1873931" y="5688682"/>
                </a:cubicBezTo>
                <a:cubicBezTo>
                  <a:pt x="1873931" y="5691580"/>
                  <a:pt x="1869689" y="5691580"/>
                  <a:pt x="1865448" y="5691580"/>
                </a:cubicBezTo>
                <a:cubicBezTo>
                  <a:pt x="1861207" y="5691580"/>
                  <a:pt x="1852725" y="5691580"/>
                  <a:pt x="1848483" y="5691580"/>
                </a:cubicBezTo>
                <a:cubicBezTo>
                  <a:pt x="1840001" y="5691580"/>
                  <a:pt x="1835760" y="5691580"/>
                  <a:pt x="1831519" y="5691580"/>
                </a:cubicBezTo>
                <a:cubicBezTo>
                  <a:pt x="1823036" y="5691580"/>
                  <a:pt x="1823036" y="5691580"/>
                  <a:pt x="1823036" y="5697375"/>
                </a:cubicBezTo>
                <a:cubicBezTo>
                  <a:pt x="1818795" y="5703171"/>
                  <a:pt x="1823036" y="5708967"/>
                  <a:pt x="1818795" y="5714762"/>
                </a:cubicBezTo>
                <a:cubicBezTo>
                  <a:pt x="1814553" y="5714762"/>
                  <a:pt x="1806070" y="5714762"/>
                  <a:pt x="1801829" y="5714762"/>
                </a:cubicBezTo>
                <a:cubicBezTo>
                  <a:pt x="1793346" y="5711865"/>
                  <a:pt x="1797588" y="5708967"/>
                  <a:pt x="1797588" y="5706069"/>
                </a:cubicBezTo>
                <a:cubicBezTo>
                  <a:pt x="1784864" y="5703171"/>
                  <a:pt x="1776383" y="5694477"/>
                  <a:pt x="1763658" y="5697375"/>
                </a:cubicBezTo>
                <a:cubicBezTo>
                  <a:pt x="1763658" y="5700273"/>
                  <a:pt x="1759417" y="5700273"/>
                  <a:pt x="1755176" y="5700273"/>
                </a:cubicBezTo>
                <a:cubicBezTo>
                  <a:pt x="1750934" y="5700273"/>
                  <a:pt x="1742451" y="5700273"/>
                  <a:pt x="1738210" y="5700273"/>
                </a:cubicBezTo>
                <a:cubicBezTo>
                  <a:pt x="1738210" y="5706069"/>
                  <a:pt x="1733968" y="5706069"/>
                  <a:pt x="1729728" y="5706069"/>
                </a:cubicBezTo>
                <a:cubicBezTo>
                  <a:pt x="1721245" y="5703171"/>
                  <a:pt x="1725487" y="5700273"/>
                  <a:pt x="1725487" y="5697375"/>
                </a:cubicBezTo>
                <a:cubicBezTo>
                  <a:pt x="1721245" y="5697375"/>
                  <a:pt x="1721245" y="5697375"/>
                  <a:pt x="1721245" y="5697375"/>
                </a:cubicBezTo>
                <a:cubicBezTo>
                  <a:pt x="1704281" y="5697375"/>
                  <a:pt x="1695798" y="5711865"/>
                  <a:pt x="1683074" y="5703171"/>
                </a:cubicBezTo>
                <a:cubicBezTo>
                  <a:pt x="1666109" y="5697375"/>
                  <a:pt x="1649145" y="5706069"/>
                  <a:pt x="1640662" y="5697375"/>
                </a:cubicBezTo>
                <a:cubicBezTo>
                  <a:pt x="1627937" y="5697375"/>
                  <a:pt x="1610973" y="5694477"/>
                  <a:pt x="1598250" y="5700273"/>
                </a:cubicBezTo>
                <a:cubicBezTo>
                  <a:pt x="1581284" y="5703171"/>
                  <a:pt x="1564318" y="5700273"/>
                  <a:pt x="1547354" y="5700273"/>
                </a:cubicBezTo>
                <a:cubicBezTo>
                  <a:pt x="1547354" y="5700273"/>
                  <a:pt x="1543112" y="5700273"/>
                  <a:pt x="1543112" y="5700273"/>
                </a:cubicBezTo>
                <a:cubicBezTo>
                  <a:pt x="1543112" y="5697375"/>
                  <a:pt x="1538871" y="5700273"/>
                  <a:pt x="1543112" y="5703171"/>
                </a:cubicBezTo>
                <a:cubicBezTo>
                  <a:pt x="1543112" y="5706069"/>
                  <a:pt x="1547354" y="5708967"/>
                  <a:pt x="1555835" y="5708967"/>
                </a:cubicBezTo>
                <a:cubicBezTo>
                  <a:pt x="1564318" y="5708967"/>
                  <a:pt x="1568560" y="5711865"/>
                  <a:pt x="1564318" y="5714762"/>
                </a:cubicBezTo>
                <a:cubicBezTo>
                  <a:pt x="1564318" y="5720558"/>
                  <a:pt x="1555835" y="5717660"/>
                  <a:pt x="1551595" y="5717660"/>
                </a:cubicBezTo>
                <a:cubicBezTo>
                  <a:pt x="1555835" y="5729252"/>
                  <a:pt x="1568560" y="5729252"/>
                  <a:pt x="1581284" y="5726354"/>
                </a:cubicBezTo>
                <a:cubicBezTo>
                  <a:pt x="1585525" y="5729252"/>
                  <a:pt x="1589767" y="5726354"/>
                  <a:pt x="1594008" y="5732149"/>
                </a:cubicBezTo>
                <a:cubicBezTo>
                  <a:pt x="1594008" y="5737945"/>
                  <a:pt x="1585525" y="5735047"/>
                  <a:pt x="1581284" y="5737945"/>
                </a:cubicBezTo>
                <a:cubicBezTo>
                  <a:pt x="1568560" y="5737945"/>
                  <a:pt x="1555835" y="5749537"/>
                  <a:pt x="1551595" y="5732149"/>
                </a:cubicBezTo>
                <a:cubicBezTo>
                  <a:pt x="1551595" y="5732149"/>
                  <a:pt x="1543112" y="5732149"/>
                  <a:pt x="1543112" y="5732149"/>
                </a:cubicBezTo>
                <a:cubicBezTo>
                  <a:pt x="1521906" y="5743741"/>
                  <a:pt x="1521906" y="5743741"/>
                  <a:pt x="1496458" y="5737945"/>
                </a:cubicBezTo>
                <a:cubicBezTo>
                  <a:pt x="1487976" y="5735047"/>
                  <a:pt x="1475253" y="5737945"/>
                  <a:pt x="1466770" y="5732149"/>
                </a:cubicBezTo>
                <a:cubicBezTo>
                  <a:pt x="1466770" y="5732149"/>
                  <a:pt x="1466770" y="5732149"/>
                  <a:pt x="1462529" y="5732149"/>
                </a:cubicBezTo>
                <a:cubicBezTo>
                  <a:pt x="1445563" y="5740843"/>
                  <a:pt x="1445563" y="5737945"/>
                  <a:pt x="1428598" y="5737945"/>
                </a:cubicBezTo>
                <a:cubicBezTo>
                  <a:pt x="1420116" y="5737945"/>
                  <a:pt x="1412693" y="5735772"/>
                  <a:pt x="1405272" y="5733237"/>
                </a:cubicBezTo>
                <a:lnTo>
                  <a:pt x="1388855" y="5728393"/>
                </a:lnTo>
                <a:lnTo>
                  <a:pt x="1394598" y="5725988"/>
                </a:lnTo>
                <a:cubicBezTo>
                  <a:pt x="1396719" y="5725100"/>
                  <a:pt x="1398840" y="5723324"/>
                  <a:pt x="1400960" y="5717995"/>
                </a:cubicBezTo>
                <a:cubicBezTo>
                  <a:pt x="1405202" y="5710892"/>
                  <a:pt x="1417925" y="5721548"/>
                  <a:pt x="1426407" y="5710892"/>
                </a:cubicBezTo>
                <a:cubicBezTo>
                  <a:pt x="1422166" y="5703788"/>
                  <a:pt x="1413683" y="5693132"/>
                  <a:pt x="1400960" y="5693132"/>
                </a:cubicBezTo>
                <a:cubicBezTo>
                  <a:pt x="1388236" y="5696683"/>
                  <a:pt x="1383995" y="5689580"/>
                  <a:pt x="1379753" y="5682476"/>
                </a:cubicBezTo>
                <a:cubicBezTo>
                  <a:pt x="1379753" y="5678923"/>
                  <a:pt x="1375512" y="5675371"/>
                  <a:pt x="1371270" y="5678923"/>
                </a:cubicBezTo>
                <a:cubicBezTo>
                  <a:pt x="1367029" y="5682476"/>
                  <a:pt x="1358547" y="5682476"/>
                  <a:pt x="1350064" y="5686028"/>
                </a:cubicBezTo>
                <a:cubicBezTo>
                  <a:pt x="1341583" y="5686028"/>
                  <a:pt x="1350064" y="5693132"/>
                  <a:pt x="1345824" y="5700236"/>
                </a:cubicBezTo>
                <a:cubicBezTo>
                  <a:pt x="1345824" y="5703788"/>
                  <a:pt x="1345824" y="5703788"/>
                  <a:pt x="1341583" y="5703788"/>
                </a:cubicBezTo>
                <a:cubicBezTo>
                  <a:pt x="1341583" y="5696683"/>
                  <a:pt x="1341583" y="5693132"/>
                  <a:pt x="1341583" y="5686028"/>
                </a:cubicBezTo>
                <a:cubicBezTo>
                  <a:pt x="1341583" y="5682476"/>
                  <a:pt x="1341583" y="5678923"/>
                  <a:pt x="1333100" y="5678923"/>
                </a:cubicBezTo>
                <a:cubicBezTo>
                  <a:pt x="1324617" y="5678923"/>
                  <a:pt x="1311893" y="5668268"/>
                  <a:pt x="1299170" y="5675371"/>
                </a:cubicBezTo>
                <a:cubicBezTo>
                  <a:pt x="1299170" y="5675371"/>
                  <a:pt x="1303411" y="5671819"/>
                  <a:pt x="1299170" y="5671819"/>
                </a:cubicBezTo>
                <a:lnTo>
                  <a:pt x="1298563" y="5672327"/>
                </a:lnTo>
                <a:lnTo>
                  <a:pt x="1294928" y="5654059"/>
                </a:lnTo>
                <a:cubicBezTo>
                  <a:pt x="1286446" y="5646956"/>
                  <a:pt x="1277964" y="5639851"/>
                  <a:pt x="1277964" y="5629195"/>
                </a:cubicBezTo>
                <a:cubicBezTo>
                  <a:pt x="1290687" y="5629195"/>
                  <a:pt x="1307651" y="5632747"/>
                  <a:pt x="1316134" y="5625643"/>
                </a:cubicBezTo>
                <a:cubicBezTo>
                  <a:pt x="1328858" y="5622092"/>
                  <a:pt x="1341583" y="5622092"/>
                  <a:pt x="1354306" y="5622092"/>
                </a:cubicBezTo>
                <a:cubicBezTo>
                  <a:pt x="1371270" y="5625643"/>
                  <a:pt x="1383995" y="5632747"/>
                  <a:pt x="1400960" y="5622092"/>
                </a:cubicBezTo>
                <a:cubicBezTo>
                  <a:pt x="1405202" y="5622092"/>
                  <a:pt x="1409442" y="5625643"/>
                  <a:pt x="1413683" y="5625643"/>
                </a:cubicBezTo>
                <a:cubicBezTo>
                  <a:pt x="1430648" y="5629195"/>
                  <a:pt x="1447614" y="5632747"/>
                  <a:pt x="1464579" y="5625643"/>
                </a:cubicBezTo>
                <a:cubicBezTo>
                  <a:pt x="1468820" y="5622092"/>
                  <a:pt x="1473061" y="5622092"/>
                  <a:pt x="1473061" y="5622092"/>
                </a:cubicBezTo>
                <a:cubicBezTo>
                  <a:pt x="1485784" y="5632747"/>
                  <a:pt x="1498509" y="5629195"/>
                  <a:pt x="1511233" y="5629195"/>
                </a:cubicBezTo>
                <a:cubicBezTo>
                  <a:pt x="1536680" y="5629195"/>
                  <a:pt x="1562128" y="5629195"/>
                  <a:pt x="1587576" y="5629195"/>
                </a:cubicBezTo>
                <a:cubicBezTo>
                  <a:pt x="1596058" y="5629195"/>
                  <a:pt x="1604540" y="5625643"/>
                  <a:pt x="1608781" y="5629195"/>
                </a:cubicBezTo>
                <a:cubicBezTo>
                  <a:pt x="1617264" y="5636299"/>
                  <a:pt x="1625747" y="5632747"/>
                  <a:pt x="1634230" y="5629195"/>
                </a:cubicBezTo>
                <a:cubicBezTo>
                  <a:pt x="1646954" y="5622092"/>
                  <a:pt x="1668159" y="5622092"/>
                  <a:pt x="1680883" y="5632747"/>
                </a:cubicBezTo>
                <a:cubicBezTo>
                  <a:pt x="1693607" y="5643404"/>
                  <a:pt x="1706331" y="5639851"/>
                  <a:pt x="1719055" y="5632747"/>
                </a:cubicBezTo>
                <a:cubicBezTo>
                  <a:pt x="1731778" y="5629195"/>
                  <a:pt x="1744502" y="5622092"/>
                  <a:pt x="1757226" y="5632747"/>
                </a:cubicBezTo>
                <a:cubicBezTo>
                  <a:pt x="1757226" y="5636299"/>
                  <a:pt x="1765709" y="5632747"/>
                  <a:pt x="1769949" y="5632747"/>
                </a:cubicBezTo>
                <a:cubicBezTo>
                  <a:pt x="1791155" y="5632747"/>
                  <a:pt x="1812363" y="5632747"/>
                  <a:pt x="1833568" y="5629195"/>
                </a:cubicBezTo>
                <a:cubicBezTo>
                  <a:pt x="1842051" y="5625643"/>
                  <a:pt x="1846292" y="5625643"/>
                  <a:pt x="1846292" y="5618539"/>
                </a:cubicBezTo>
                <a:cubicBezTo>
                  <a:pt x="1846292" y="5614987"/>
                  <a:pt x="1842051" y="5607883"/>
                  <a:pt x="1850533" y="5607883"/>
                </a:cubicBezTo>
                <a:cubicBezTo>
                  <a:pt x="1867499" y="5604331"/>
                  <a:pt x="1880223" y="5593675"/>
                  <a:pt x="1897188" y="5593675"/>
                </a:cubicBezTo>
                <a:cubicBezTo>
                  <a:pt x="1914152" y="5593675"/>
                  <a:pt x="1914152" y="5590123"/>
                  <a:pt x="1931118" y="5600780"/>
                </a:cubicBezTo>
                <a:cubicBezTo>
                  <a:pt x="1935359" y="5600780"/>
                  <a:pt x="1935359" y="5600780"/>
                  <a:pt x="1935359" y="5600780"/>
                </a:cubicBezTo>
                <a:cubicBezTo>
                  <a:pt x="1943842" y="5593675"/>
                  <a:pt x="1956565" y="5597227"/>
                  <a:pt x="1965047" y="5593675"/>
                </a:cubicBezTo>
                <a:cubicBezTo>
                  <a:pt x="1990495" y="5586571"/>
                  <a:pt x="1990495" y="5586571"/>
                  <a:pt x="2011701" y="5600780"/>
                </a:cubicBezTo>
                <a:cubicBezTo>
                  <a:pt x="2011701" y="5600780"/>
                  <a:pt x="2020184" y="5600780"/>
                  <a:pt x="2020184" y="5600780"/>
                </a:cubicBezTo>
                <a:cubicBezTo>
                  <a:pt x="2024425" y="5579466"/>
                  <a:pt x="2037149" y="5593675"/>
                  <a:pt x="2049873" y="5593675"/>
                </a:cubicBezTo>
                <a:cubicBezTo>
                  <a:pt x="2054115" y="5597227"/>
                  <a:pt x="2062597" y="5593675"/>
                  <a:pt x="2062597" y="5600780"/>
                </a:cubicBezTo>
                <a:cubicBezTo>
                  <a:pt x="2058356" y="5607883"/>
                  <a:pt x="2054115" y="5604331"/>
                  <a:pt x="2049873" y="5607883"/>
                </a:cubicBezTo>
                <a:cubicBezTo>
                  <a:pt x="2037149" y="5604331"/>
                  <a:pt x="2024425" y="5604331"/>
                  <a:pt x="2020184" y="5618539"/>
                </a:cubicBezTo>
                <a:cubicBezTo>
                  <a:pt x="2024425" y="5618539"/>
                  <a:pt x="2032907" y="5614987"/>
                  <a:pt x="2032907" y="5622092"/>
                </a:cubicBezTo>
                <a:cubicBezTo>
                  <a:pt x="2037149" y="5625643"/>
                  <a:pt x="2032907" y="5629195"/>
                  <a:pt x="2024425" y="5629195"/>
                </a:cubicBezTo>
                <a:cubicBezTo>
                  <a:pt x="2015943" y="5629195"/>
                  <a:pt x="2011701" y="5632747"/>
                  <a:pt x="2011701" y="5636299"/>
                </a:cubicBezTo>
                <a:cubicBezTo>
                  <a:pt x="2007460" y="5639851"/>
                  <a:pt x="2011701" y="5643404"/>
                  <a:pt x="2011701" y="5639851"/>
                </a:cubicBezTo>
                <a:cubicBezTo>
                  <a:pt x="2011701" y="5639851"/>
                  <a:pt x="2015943" y="5639851"/>
                  <a:pt x="2015943" y="5639851"/>
                </a:cubicBezTo>
                <a:cubicBezTo>
                  <a:pt x="2032907" y="5639851"/>
                  <a:pt x="2049873" y="5636299"/>
                  <a:pt x="2066839" y="5639851"/>
                </a:cubicBezTo>
                <a:cubicBezTo>
                  <a:pt x="2079562" y="5646956"/>
                  <a:pt x="2096526" y="5643404"/>
                  <a:pt x="2109251" y="5643404"/>
                </a:cubicBezTo>
                <a:cubicBezTo>
                  <a:pt x="2117734" y="5632747"/>
                  <a:pt x="2134698" y="5643404"/>
                  <a:pt x="2151663" y="5636299"/>
                </a:cubicBezTo>
                <a:cubicBezTo>
                  <a:pt x="2164387" y="5625643"/>
                  <a:pt x="2172870" y="5643404"/>
                  <a:pt x="2189834" y="5643404"/>
                </a:cubicBezTo>
                <a:cubicBezTo>
                  <a:pt x="2189834" y="5643404"/>
                  <a:pt x="2189834" y="5643404"/>
                  <a:pt x="2194076" y="5643404"/>
                </a:cubicBezTo>
                <a:cubicBezTo>
                  <a:pt x="2194076" y="5639851"/>
                  <a:pt x="2189834" y="5636299"/>
                  <a:pt x="2198317" y="5632747"/>
                </a:cubicBezTo>
                <a:cubicBezTo>
                  <a:pt x="2202558" y="5632747"/>
                  <a:pt x="2206799" y="5632747"/>
                  <a:pt x="2206799" y="5639851"/>
                </a:cubicBezTo>
                <a:cubicBezTo>
                  <a:pt x="2211040" y="5639851"/>
                  <a:pt x="2219523" y="5639851"/>
                  <a:pt x="2223765" y="5639851"/>
                </a:cubicBezTo>
                <a:cubicBezTo>
                  <a:pt x="2228006" y="5639851"/>
                  <a:pt x="2232247" y="5639851"/>
                  <a:pt x="2232247" y="5643404"/>
                </a:cubicBezTo>
                <a:cubicBezTo>
                  <a:pt x="2244972" y="5646956"/>
                  <a:pt x="2253453" y="5636299"/>
                  <a:pt x="2266177" y="5632747"/>
                </a:cubicBezTo>
                <a:cubicBezTo>
                  <a:pt x="2266177" y="5629195"/>
                  <a:pt x="2261935" y="5625643"/>
                  <a:pt x="2270418" y="5622092"/>
                </a:cubicBezTo>
                <a:cubicBezTo>
                  <a:pt x="2274659" y="5622092"/>
                  <a:pt x="2283142" y="5622092"/>
                  <a:pt x="2287384" y="5622092"/>
                </a:cubicBezTo>
                <a:cubicBezTo>
                  <a:pt x="2291625" y="5629195"/>
                  <a:pt x="2287384" y="5636299"/>
                  <a:pt x="2291625" y="5643404"/>
                </a:cubicBezTo>
                <a:cubicBezTo>
                  <a:pt x="2291625" y="5650507"/>
                  <a:pt x="2291625" y="5650507"/>
                  <a:pt x="2300108" y="5650507"/>
                </a:cubicBezTo>
                <a:cubicBezTo>
                  <a:pt x="2304349" y="5650507"/>
                  <a:pt x="2308590" y="5650507"/>
                  <a:pt x="2317073" y="5650507"/>
                </a:cubicBezTo>
                <a:cubicBezTo>
                  <a:pt x="2321314" y="5650507"/>
                  <a:pt x="2329796" y="5650507"/>
                  <a:pt x="2334037" y="5650507"/>
                </a:cubicBezTo>
                <a:cubicBezTo>
                  <a:pt x="2338279" y="5650507"/>
                  <a:pt x="2342520" y="5650507"/>
                  <a:pt x="2342520" y="5654059"/>
                </a:cubicBezTo>
                <a:cubicBezTo>
                  <a:pt x="2355244" y="5668268"/>
                  <a:pt x="2355244" y="5668268"/>
                  <a:pt x="2367967" y="5668268"/>
                </a:cubicBezTo>
                <a:cubicBezTo>
                  <a:pt x="2384932" y="5668268"/>
                  <a:pt x="2384932" y="5668268"/>
                  <a:pt x="2376450" y="5682476"/>
                </a:cubicBezTo>
                <a:cubicBezTo>
                  <a:pt x="2384932" y="5682476"/>
                  <a:pt x="2401898" y="5686028"/>
                  <a:pt x="2406139" y="5682476"/>
                </a:cubicBezTo>
                <a:cubicBezTo>
                  <a:pt x="2410380" y="5671819"/>
                  <a:pt x="2418863" y="5661164"/>
                  <a:pt x="2414622" y="5650507"/>
                </a:cubicBezTo>
                <a:cubicBezTo>
                  <a:pt x="2414622" y="5650507"/>
                  <a:pt x="2414622" y="5646956"/>
                  <a:pt x="2418863" y="5643404"/>
                </a:cubicBezTo>
                <a:cubicBezTo>
                  <a:pt x="2435828" y="5661164"/>
                  <a:pt x="2457034" y="5654059"/>
                  <a:pt x="2478241" y="5654059"/>
                </a:cubicBezTo>
                <a:cubicBezTo>
                  <a:pt x="2486723" y="5657611"/>
                  <a:pt x="2495206" y="5654059"/>
                  <a:pt x="2507929" y="5654059"/>
                </a:cubicBezTo>
                <a:cubicBezTo>
                  <a:pt x="2507929" y="5650507"/>
                  <a:pt x="2512170" y="5650507"/>
                  <a:pt x="2512170" y="5650507"/>
                </a:cubicBezTo>
                <a:cubicBezTo>
                  <a:pt x="2520653" y="5657611"/>
                  <a:pt x="2533377" y="5654059"/>
                  <a:pt x="2541860" y="5661164"/>
                </a:cubicBezTo>
                <a:cubicBezTo>
                  <a:pt x="2558825" y="5664716"/>
                  <a:pt x="2575789" y="5657611"/>
                  <a:pt x="2580031" y="5643404"/>
                </a:cubicBezTo>
                <a:cubicBezTo>
                  <a:pt x="2580031" y="5639851"/>
                  <a:pt x="2584272" y="5636299"/>
                  <a:pt x="2588513" y="5636299"/>
                </a:cubicBezTo>
                <a:cubicBezTo>
                  <a:pt x="2592755" y="5632747"/>
                  <a:pt x="2596996" y="5632747"/>
                  <a:pt x="2596996" y="5639851"/>
                </a:cubicBezTo>
                <a:cubicBezTo>
                  <a:pt x="2613961" y="5639851"/>
                  <a:pt x="2622443" y="5629195"/>
                  <a:pt x="2635167" y="5625643"/>
                </a:cubicBezTo>
                <a:cubicBezTo>
                  <a:pt x="2635167" y="5618539"/>
                  <a:pt x="2639408" y="5614987"/>
                  <a:pt x="2647891" y="5618539"/>
                </a:cubicBezTo>
                <a:cubicBezTo>
                  <a:pt x="2664857" y="5618539"/>
                  <a:pt x="2681820" y="5607883"/>
                  <a:pt x="2698786" y="5611435"/>
                </a:cubicBezTo>
                <a:cubicBezTo>
                  <a:pt x="2703027" y="5611435"/>
                  <a:pt x="2703027" y="5607883"/>
                  <a:pt x="2703027" y="5604331"/>
                </a:cubicBezTo>
                <a:cubicBezTo>
                  <a:pt x="2703027" y="5604331"/>
                  <a:pt x="2703027" y="5600780"/>
                  <a:pt x="2698786" y="5600780"/>
                </a:cubicBezTo>
                <a:cubicBezTo>
                  <a:pt x="2690303" y="5600780"/>
                  <a:pt x="2686062" y="5600780"/>
                  <a:pt x="2681820" y="5600780"/>
                </a:cubicBezTo>
                <a:cubicBezTo>
                  <a:pt x="2677580" y="5600780"/>
                  <a:pt x="2673338" y="5600780"/>
                  <a:pt x="2669097" y="5597227"/>
                </a:cubicBezTo>
                <a:cubicBezTo>
                  <a:pt x="2664857" y="5586571"/>
                  <a:pt x="2652133" y="5583018"/>
                  <a:pt x="2639408" y="5583018"/>
                </a:cubicBezTo>
                <a:cubicBezTo>
                  <a:pt x="2630925" y="5583018"/>
                  <a:pt x="2622443" y="5583018"/>
                  <a:pt x="2609719" y="5583018"/>
                </a:cubicBezTo>
                <a:cubicBezTo>
                  <a:pt x="2609719" y="5593675"/>
                  <a:pt x="2596996" y="5586571"/>
                  <a:pt x="2592755" y="5590123"/>
                </a:cubicBezTo>
                <a:cubicBezTo>
                  <a:pt x="2567306" y="5590123"/>
                  <a:pt x="2537619" y="5590123"/>
                  <a:pt x="2512170" y="5590123"/>
                </a:cubicBezTo>
                <a:cubicBezTo>
                  <a:pt x="2512170" y="5593675"/>
                  <a:pt x="2507929" y="5597227"/>
                  <a:pt x="2503687" y="5593675"/>
                </a:cubicBezTo>
                <a:cubicBezTo>
                  <a:pt x="2499447" y="5593675"/>
                  <a:pt x="2499447" y="5593675"/>
                  <a:pt x="2499447" y="5590123"/>
                </a:cubicBezTo>
                <a:cubicBezTo>
                  <a:pt x="2499447" y="5586571"/>
                  <a:pt x="2499447" y="5583018"/>
                  <a:pt x="2499447" y="5579466"/>
                </a:cubicBezTo>
                <a:cubicBezTo>
                  <a:pt x="2465517" y="5583018"/>
                  <a:pt x="2435828" y="5572363"/>
                  <a:pt x="2401898" y="5572363"/>
                </a:cubicBezTo>
                <a:cubicBezTo>
                  <a:pt x="2393415" y="5579466"/>
                  <a:pt x="2384932" y="5579466"/>
                  <a:pt x="2376450" y="5572363"/>
                </a:cubicBezTo>
                <a:cubicBezTo>
                  <a:pt x="2342520" y="5572363"/>
                  <a:pt x="2304349" y="5572363"/>
                  <a:pt x="2270418" y="5572363"/>
                </a:cubicBezTo>
                <a:cubicBezTo>
                  <a:pt x="2270418" y="5575915"/>
                  <a:pt x="2270418" y="5579466"/>
                  <a:pt x="2270418" y="5579466"/>
                </a:cubicBezTo>
                <a:cubicBezTo>
                  <a:pt x="2249212" y="5579466"/>
                  <a:pt x="2232247" y="5579466"/>
                  <a:pt x="2215282" y="5579466"/>
                </a:cubicBezTo>
                <a:cubicBezTo>
                  <a:pt x="2215282" y="5579466"/>
                  <a:pt x="2211040" y="5575915"/>
                  <a:pt x="2211040" y="5572363"/>
                </a:cubicBezTo>
                <a:cubicBezTo>
                  <a:pt x="2206799" y="5572363"/>
                  <a:pt x="2194076" y="5575915"/>
                  <a:pt x="2194076" y="5572363"/>
                </a:cubicBezTo>
                <a:cubicBezTo>
                  <a:pt x="2189834" y="5561706"/>
                  <a:pt x="2181353" y="5561706"/>
                  <a:pt x="2177111" y="5561706"/>
                </a:cubicBezTo>
                <a:cubicBezTo>
                  <a:pt x="2160146" y="5568811"/>
                  <a:pt x="2147421" y="5568811"/>
                  <a:pt x="2130457" y="5565259"/>
                </a:cubicBezTo>
                <a:cubicBezTo>
                  <a:pt x="2126216" y="5561706"/>
                  <a:pt x="2117734" y="5561706"/>
                  <a:pt x="2113492" y="5565259"/>
                </a:cubicBezTo>
                <a:cubicBezTo>
                  <a:pt x="2100768" y="5572363"/>
                  <a:pt x="2088044" y="5568811"/>
                  <a:pt x="2075321" y="5565259"/>
                </a:cubicBezTo>
                <a:cubicBezTo>
                  <a:pt x="2071079" y="5551051"/>
                  <a:pt x="2058356" y="5558154"/>
                  <a:pt x="2049873" y="5558154"/>
                </a:cubicBezTo>
                <a:cubicBezTo>
                  <a:pt x="2028666" y="5554603"/>
                  <a:pt x="2011701" y="5558154"/>
                  <a:pt x="1994737" y="5558154"/>
                </a:cubicBezTo>
                <a:cubicBezTo>
                  <a:pt x="1973530" y="5558154"/>
                  <a:pt x="1956565" y="5558154"/>
                  <a:pt x="1939601" y="5558154"/>
                </a:cubicBezTo>
                <a:cubicBezTo>
                  <a:pt x="1922635" y="5540394"/>
                  <a:pt x="1905669" y="5561706"/>
                  <a:pt x="1888705" y="5558154"/>
                </a:cubicBezTo>
                <a:cubicBezTo>
                  <a:pt x="1884464" y="5554603"/>
                  <a:pt x="1875982" y="5558154"/>
                  <a:pt x="1875982" y="5554603"/>
                </a:cubicBezTo>
                <a:cubicBezTo>
                  <a:pt x="1863257" y="5547499"/>
                  <a:pt x="1854774" y="5551051"/>
                  <a:pt x="1842051" y="5551051"/>
                </a:cubicBezTo>
                <a:cubicBezTo>
                  <a:pt x="1825087" y="5551051"/>
                  <a:pt x="1803880" y="5554603"/>
                  <a:pt x="1786914" y="5551051"/>
                </a:cubicBezTo>
                <a:cubicBezTo>
                  <a:pt x="1769949" y="5547499"/>
                  <a:pt x="1757226" y="5543946"/>
                  <a:pt x="1744502" y="5547499"/>
                </a:cubicBezTo>
                <a:cubicBezTo>
                  <a:pt x="1731778" y="5547499"/>
                  <a:pt x="1719055" y="5540394"/>
                  <a:pt x="1706331" y="5540394"/>
                </a:cubicBezTo>
                <a:cubicBezTo>
                  <a:pt x="1672400" y="5540394"/>
                  <a:pt x="1638471" y="5540394"/>
                  <a:pt x="1608781" y="5540394"/>
                </a:cubicBezTo>
                <a:lnTo>
                  <a:pt x="1571370" y="5539713"/>
                </a:lnTo>
                <a:lnTo>
                  <a:pt x="1582175" y="5526039"/>
                </a:lnTo>
                <a:lnTo>
                  <a:pt x="1584828" y="5525054"/>
                </a:lnTo>
                <a:lnTo>
                  <a:pt x="1606349" y="5526522"/>
                </a:lnTo>
                <a:cubicBezTo>
                  <a:pt x="1615361" y="5527112"/>
                  <a:pt x="1624904" y="5527112"/>
                  <a:pt x="1635508" y="5524750"/>
                </a:cubicBezTo>
                <a:cubicBezTo>
                  <a:pt x="1652472" y="5520027"/>
                  <a:pt x="1669438" y="5520027"/>
                  <a:pt x="1686403" y="5524750"/>
                </a:cubicBezTo>
                <a:cubicBezTo>
                  <a:pt x="1699127" y="5529474"/>
                  <a:pt x="1703368" y="5515304"/>
                  <a:pt x="1707609" y="5505858"/>
                </a:cubicBezTo>
                <a:cubicBezTo>
                  <a:pt x="1720333" y="5491687"/>
                  <a:pt x="1716091" y="5482241"/>
                  <a:pt x="1699127" y="5482241"/>
                </a:cubicBezTo>
                <a:cubicBezTo>
                  <a:pt x="1694885" y="5482241"/>
                  <a:pt x="1686403" y="5482241"/>
                  <a:pt x="1677921" y="5482241"/>
                </a:cubicBezTo>
                <a:cubicBezTo>
                  <a:pt x="1669438" y="5477517"/>
                  <a:pt x="1656714" y="5477517"/>
                  <a:pt x="1656714" y="5468070"/>
                </a:cubicBezTo>
                <a:cubicBezTo>
                  <a:pt x="1656714" y="5444454"/>
                  <a:pt x="1643990" y="5444454"/>
                  <a:pt x="1631266" y="5444454"/>
                </a:cubicBezTo>
                <a:cubicBezTo>
                  <a:pt x="1614302" y="5444454"/>
                  <a:pt x="1601578" y="5444454"/>
                  <a:pt x="1593095" y="5430284"/>
                </a:cubicBezTo>
                <a:cubicBezTo>
                  <a:pt x="1584613" y="5420837"/>
                  <a:pt x="1567647" y="5420837"/>
                  <a:pt x="1554923" y="5430284"/>
                </a:cubicBezTo>
                <a:cubicBezTo>
                  <a:pt x="1537959" y="5444454"/>
                  <a:pt x="1516753" y="5435007"/>
                  <a:pt x="1495547" y="5435007"/>
                </a:cubicBezTo>
                <a:cubicBezTo>
                  <a:pt x="1491305" y="5435007"/>
                  <a:pt x="1491305" y="5430284"/>
                  <a:pt x="1487064" y="5430284"/>
                </a:cubicBezTo>
                <a:cubicBezTo>
                  <a:pt x="1482822" y="5420837"/>
                  <a:pt x="1487064" y="5416113"/>
                  <a:pt x="1491305" y="5416113"/>
                </a:cubicBezTo>
                <a:cubicBezTo>
                  <a:pt x="1504028" y="5416113"/>
                  <a:pt x="1512511" y="5416113"/>
                  <a:pt x="1516753" y="5406667"/>
                </a:cubicBezTo>
                <a:cubicBezTo>
                  <a:pt x="1529476" y="5392497"/>
                  <a:pt x="1525234" y="5383051"/>
                  <a:pt x="1525234" y="5373604"/>
                </a:cubicBezTo>
                <a:cubicBezTo>
                  <a:pt x="1512511" y="5373604"/>
                  <a:pt x="1499788" y="5368880"/>
                  <a:pt x="1482822" y="5368880"/>
                </a:cubicBezTo>
                <a:cubicBezTo>
                  <a:pt x="1491305" y="5364157"/>
                  <a:pt x="1495547" y="5364157"/>
                  <a:pt x="1499788" y="5364157"/>
                </a:cubicBezTo>
                <a:cubicBezTo>
                  <a:pt x="1512511" y="5364157"/>
                  <a:pt x="1525234" y="5359433"/>
                  <a:pt x="1537959" y="5364157"/>
                </a:cubicBezTo>
                <a:cubicBezTo>
                  <a:pt x="1554923" y="5368880"/>
                  <a:pt x="1559166" y="5354710"/>
                  <a:pt x="1576130" y="5349988"/>
                </a:cubicBezTo>
                <a:cubicBezTo>
                  <a:pt x="1593095" y="5345264"/>
                  <a:pt x="1593095" y="5340541"/>
                  <a:pt x="1584613" y="5321647"/>
                </a:cubicBezTo>
                <a:cubicBezTo>
                  <a:pt x="1580372" y="5307477"/>
                  <a:pt x="1571889" y="5302753"/>
                  <a:pt x="1563406" y="5307477"/>
                </a:cubicBezTo>
                <a:cubicBezTo>
                  <a:pt x="1550683" y="5316924"/>
                  <a:pt x="1537959" y="5312200"/>
                  <a:pt x="1529476" y="5312200"/>
                </a:cubicBezTo>
                <a:cubicBezTo>
                  <a:pt x="1504028" y="5316924"/>
                  <a:pt x="1482822" y="5307477"/>
                  <a:pt x="1457375" y="5321647"/>
                </a:cubicBezTo>
                <a:cubicBezTo>
                  <a:pt x="1457375" y="5321647"/>
                  <a:pt x="1453133" y="5321647"/>
                  <a:pt x="1448892" y="5316924"/>
                </a:cubicBezTo>
                <a:cubicBezTo>
                  <a:pt x="1427686" y="5307477"/>
                  <a:pt x="1410720" y="5307477"/>
                  <a:pt x="1389514" y="5307477"/>
                </a:cubicBezTo>
                <a:cubicBezTo>
                  <a:pt x="1359826" y="5302753"/>
                  <a:pt x="1330137" y="5293308"/>
                  <a:pt x="1300448" y="5298031"/>
                </a:cubicBezTo>
                <a:cubicBezTo>
                  <a:pt x="1300448" y="5298031"/>
                  <a:pt x="1296206" y="5298031"/>
                  <a:pt x="1296206" y="5298031"/>
                </a:cubicBezTo>
                <a:cubicBezTo>
                  <a:pt x="1296206" y="5293308"/>
                  <a:pt x="1296206" y="5293308"/>
                  <a:pt x="1296206" y="5293308"/>
                </a:cubicBezTo>
                <a:cubicBezTo>
                  <a:pt x="1296206" y="5288584"/>
                  <a:pt x="1296206" y="5283861"/>
                  <a:pt x="1300448" y="5283861"/>
                </a:cubicBezTo>
                <a:cubicBezTo>
                  <a:pt x="1304689" y="5283861"/>
                  <a:pt x="1308931" y="5283861"/>
                  <a:pt x="1313172" y="5283861"/>
                </a:cubicBezTo>
                <a:cubicBezTo>
                  <a:pt x="1338620" y="5283861"/>
                  <a:pt x="1364067" y="5283861"/>
                  <a:pt x="1389514" y="5283861"/>
                </a:cubicBezTo>
                <a:cubicBezTo>
                  <a:pt x="1393756" y="5283861"/>
                  <a:pt x="1402239" y="5283861"/>
                  <a:pt x="1402239" y="5274414"/>
                </a:cubicBezTo>
                <a:cubicBezTo>
                  <a:pt x="1397997" y="5255520"/>
                  <a:pt x="1414962" y="5255520"/>
                  <a:pt x="1423445" y="5255520"/>
                </a:cubicBezTo>
                <a:cubicBezTo>
                  <a:pt x="1440409" y="5255520"/>
                  <a:pt x="1457375" y="5255520"/>
                  <a:pt x="1474339" y="5255520"/>
                </a:cubicBezTo>
                <a:cubicBezTo>
                  <a:pt x="1487064" y="5255520"/>
                  <a:pt x="1499788" y="5250797"/>
                  <a:pt x="1512511" y="5246073"/>
                </a:cubicBezTo>
                <a:lnTo>
                  <a:pt x="1510697" y="5244861"/>
                </a:lnTo>
                <a:lnTo>
                  <a:pt x="1932452" y="5244861"/>
                </a:lnTo>
                <a:lnTo>
                  <a:pt x="1932529" y="5240624"/>
                </a:lnTo>
                <a:cubicBezTo>
                  <a:pt x="1932529" y="5232705"/>
                  <a:pt x="1934649" y="5228744"/>
                  <a:pt x="1937300" y="5226765"/>
                </a:cubicBezTo>
                <a:lnTo>
                  <a:pt x="1941443" y="5225733"/>
                </a:lnTo>
                <a:lnTo>
                  <a:pt x="1942125" y="5222742"/>
                </a:lnTo>
                <a:cubicBezTo>
                  <a:pt x="1943715" y="5218867"/>
                  <a:pt x="1945834" y="5215768"/>
                  <a:pt x="1947955" y="5215768"/>
                </a:cubicBezTo>
                <a:cubicBezTo>
                  <a:pt x="1954315" y="5212667"/>
                  <a:pt x="1960675" y="5206469"/>
                  <a:pt x="1967564" y="5201045"/>
                </a:cubicBezTo>
                <a:lnTo>
                  <a:pt x="1979397" y="5195815"/>
                </a:lnTo>
                <a:lnTo>
                  <a:pt x="1945253" y="5185189"/>
                </a:lnTo>
                <a:cubicBezTo>
                  <a:pt x="1924047" y="5185189"/>
                  <a:pt x="1907081" y="5185189"/>
                  <a:pt x="1885875" y="5169351"/>
                </a:cubicBezTo>
                <a:cubicBezTo>
                  <a:pt x="1881634" y="5161433"/>
                  <a:pt x="1877392" y="5161433"/>
                  <a:pt x="1877392" y="5161433"/>
                </a:cubicBezTo>
                <a:cubicBezTo>
                  <a:pt x="1851945" y="5185189"/>
                  <a:pt x="1830739" y="5169351"/>
                  <a:pt x="1805292" y="5177272"/>
                </a:cubicBezTo>
                <a:cubicBezTo>
                  <a:pt x="1796809" y="5177272"/>
                  <a:pt x="1784084" y="5169351"/>
                  <a:pt x="1771361" y="5185189"/>
                </a:cubicBezTo>
                <a:cubicBezTo>
                  <a:pt x="1762878" y="5193110"/>
                  <a:pt x="1754396" y="5185189"/>
                  <a:pt x="1750154" y="5161433"/>
                </a:cubicBezTo>
                <a:cubicBezTo>
                  <a:pt x="1741673" y="5129756"/>
                  <a:pt x="1741673" y="5121837"/>
                  <a:pt x="1758637" y="5113917"/>
                </a:cubicBezTo>
                <a:cubicBezTo>
                  <a:pt x="1775602" y="5105998"/>
                  <a:pt x="1779844" y="5082241"/>
                  <a:pt x="1796809" y="5090160"/>
                </a:cubicBezTo>
                <a:cubicBezTo>
                  <a:pt x="1809533" y="5098081"/>
                  <a:pt x="1822256" y="5090160"/>
                  <a:pt x="1834979" y="5090160"/>
                </a:cubicBezTo>
                <a:cubicBezTo>
                  <a:pt x="1839221" y="5090160"/>
                  <a:pt x="1843462" y="5090160"/>
                  <a:pt x="1851945" y="5082241"/>
                </a:cubicBezTo>
                <a:cubicBezTo>
                  <a:pt x="1834979" y="5082241"/>
                  <a:pt x="1822256" y="5074322"/>
                  <a:pt x="1809533" y="5074322"/>
                </a:cubicBezTo>
                <a:cubicBezTo>
                  <a:pt x="1809533" y="5058482"/>
                  <a:pt x="1805292" y="5042646"/>
                  <a:pt x="1818015" y="5018887"/>
                </a:cubicBezTo>
                <a:cubicBezTo>
                  <a:pt x="1822256" y="5003051"/>
                  <a:pt x="1830739" y="5003051"/>
                  <a:pt x="1843462" y="5003051"/>
                </a:cubicBezTo>
                <a:cubicBezTo>
                  <a:pt x="1847704" y="5003051"/>
                  <a:pt x="1851945" y="4995130"/>
                  <a:pt x="1847704" y="4979292"/>
                </a:cubicBezTo>
                <a:cubicBezTo>
                  <a:pt x="1843462" y="4979292"/>
                  <a:pt x="1843462" y="4971373"/>
                  <a:pt x="1839221" y="4971373"/>
                </a:cubicBezTo>
                <a:cubicBezTo>
                  <a:pt x="1818015" y="4971373"/>
                  <a:pt x="1796809" y="4955534"/>
                  <a:pt x="1779844" y="4979292"/>
                </a:cubicBezTo>
                <a:cubicBezTo>
                  <a:pt x="1767120" y="4995130"/>
                  <a:pt x="1750154" y="4995130"/>
                  <a:pt x="1741673" y="4979292"/>
                </a:cubicBezTo>
                <a:cubicBezTo>
                  <a:pt x="1733190" y="4955534"/>
                  <a:pt x="1720465" y="4955534"/>
                  <a:pt x="1703501" y="4955534"/>
                </a:cubicBezTo>
                <a:cubicBezTo>
                  <a:pt x="1690778" y="4955534"/>
                  <a:pt x="1678053" y="4955534"/>
                  <a:pt x="1678053" y="4915939"/>
                </a:cubicBezTo>
                <a:cubicBezTo>
                  <a:pt x="1678053" y="4900101"/>
                  <a:pt x="1665329" y="4900101"/>
                  <a:pt x="1656846" y="4892180"/>
                </a:cubicBezTo>
                <a:cubicBezTo>
                  <a:pt x="1648365" y="4892180"/>
                  <a:pt x="1639882" y="4892180"/>
                  <a:pt x="1635640" y="4892180"/>
                </a:cubicBezTo>
                <a:cubicBezTo>
                  <a:pt x="1618676" y="4892180"/>
                  <a:pt x="1614434" y="4876344"/>
                  <a:pt x="1627159" y="4852585"/>
                </a:cubicBezTo>
                <a:lnTo>
                  <a:pt x="1630228" y="4842349"/>
                </a:lnTo>
                <a:lnTo>
                  <a:pt x="1625451" y="4844514"/>
                </a:lnTo>
                <a:cubicBezTo>
                  <a:pt x="1623066" y="4844223"/>
                  <a:pt x="1620416" y="4842287"/>
                  <a:pt x="1617236" y="4837637"/>
                </a:cubicBezTo>
                <a:cubicBezTo>
                  <a:pt x="1604516" y="4825239"/>
                  <a:pt x="1591797" y="4837637"/>
                  <a:pt x="1583316" y="4831439"/>
                </a:cubicBezTo>
                <a:cubicBezTo>
                  <a:pt x="1570596" y="4831439"/>
                  <a:pt x="1557876" y="4831439"/>
                  <a:pt x="1545157" y="4831439"/>
                </a:cubicBezTo>
                <a:cubicBezTo>
                  <a:pt x="1536676" y="4819041"/>
                  <a:pt x="1545157" y="4806643"/>
                  <a:pt x="1540916" y="4794245"/>
                </a:cubicBezTo>
                <a:cubicBezTo>
                  <a:pt x="1528197" y="4769450"/>
                  <a:pt x="1511237" y="4763251"/>
                  <a:pt x="1490036" y="4775649"/>
                </a:cubicBezTo>
                <a:cubicBezTo>
                  <a:pt x="1485797" y="4775649"/>
                  <a:pt x="1485797" y="4781847"/>
                  <a:pt x="1477316" y="4781847"/>
                </a:cubicBezTo>
                <a:cubicBezTo>
                  <a:pt x="1473076" y="4781847"/>
                  <a:pt x="1468837" y="4775649"/>
                  <a:pt x="1468837" y="4763251"/>
                </a:cubicBezTo>
                <a:cubicBezTo>
                  <a:pt x="1468837" y="4757052"/>
                  <a:pt x="1468837" y="4744654"/>
                  <a:pt x="1477316" y="4744654"/>
                </a:cubicBezTo>
                <a:cubicBezTo>
                  <a:pt x="1490036" y="4750854"/>
                  <a:pt x="1502757" y="4744654"/>
                  <a:pt x="1511237" y="4750854"/>
                </a:cubicBezTo>
                <a:cubicBezTo>
                  <a:pt x="1528197" y="4750854"/>
                  <a:pt x="1536676" y="4738456"/>
                  <a:pt x="1549397" y="4738456"/>
                </a:cubicBezTo>
                <a:cubicBezTo>
                  <a:pt x="1557876" y="4732256"/>
                  <a:pt x="1562117" y="4713660"/>
                  <a:pt x="1562117" y="4701262"/>
                </a:cubicBezTo>
                <a:cubicBezTo>
                  <a:pt x="1570596" y="4682666"/>
                  <a:pt x="1570596" y="4676467"/>
                  <a:pt x="1583316" y="4688864"/>
                </a:cubicBezTo>
                <a:cubicBezTo>
                  <a:pt x="1600276" y="4695064"/>
                  <a:pt x="1617236" y="4701262"/>
                  <a:pt x="1634196" y="4713660"/>
                </a:cubicBezTo>
                <a:cubicBezTo>
                  <a:pt x="1638436" y="4719860"/>
                  <a:pt x="1646916" y="4713660"/>
                  <a:pt x="1655396" y="4713660"/>
                </a:cubicBezTo>
                <a:cubicBezTo>
                  <a:pt x="1659636" y="4713660"/>
                  <a:pt x="1659636" y="4701262"/>
                  <a:pt x="1663876" y="4695064"/>
                </a:cubicBezTo>
                <a:cubicBezTo>
                  <a:pt x="1672356" y="4682666"/>
                  <a:pt x="1663876" y="4676467"/>
                  <a:pt x="1659636" y="4664069"/>
                </a:cubicBezTo>
                <a:cubicBezTo>
                  <a:pt x="1655396" y="4651671"/>
                  <a:pt x="1642676" y="4651671"/>
                  <a:pt x="1634196" y="4639273"/>
                </a:cubicBezTo>
                <a:cubicBezTo>
                  <a:pt x="1629956" y="4633075"/>
                  <a:pt x="1629956" y="4633075"/>
                  <a:pt x="1629956" y="4626877"/>
                </a:cubicBezTo>
                <a:cubicBezTo>
                  <a:pt x="1629956" y="4620677"/>
                  <a:pt x="1634196" y="4620677"/>
                  <a:pt x="1638436" y="4620677"/>
                </a:cubicBezTo>
                <a:cubicBezTo>
                  <a:pt x="1651156" y="4620677"/>
                  <a:pt x="1668116" y="4614479"/>
                  <a:pt x="1680836" y="4626877"/>
                </a:cubicBezTo>
                <a:cubicBezTo>
                  <a:pt x="1680836" y="4633075"/>
                  <a:pt x="1685076" y="4626877"/>
                  <a:pt x="1685076" y="4626877"/>
                </a:cubicBezTo>
                <a:cubicBezTo>
                  <a:pt x="1693556" y="4620677"/>
                  <a:pt x="1685076" y="4620677"/>
                  <a:pt x="1685076" y="4614479"/>
                </a:cubicBezTo>
                <a:cubicBezTo>
                  <a:pt x="1680836" y="4608279"/>
                  <a:pt x="1680836" y="4595882"/>
                  <a:pt x="1689315" y="4595882"/>
                </a:cubicBezTo>
                <a:cubicBezTo>
                  <a:pt x="1697796" y="4595882"/>
                  <a:pt x="1706275" y="4595882"/>
                  <a:pt x="1718995" y="4595882"/>
                </a:cubicBezTo>
                <a:cubicBezTo>
                  <a:pt x="1706275" y="4583484"/>
                  <a:pt x="1693556" y="4583484"/>
                  <a:pt x="1680836" y="4577286"/>
                </a:cubicBezTo>
                <a:cubicBezTo>
                  <a:pt x="1672356" y="4571086"/>
                  <a:pt x="1672356" y="4564888"/>
                  <a:pt x="1676596" y="4558688"/>
                </a:cubicBezTo>
                <a:cubicBezTo>
                  <a:pt x="1680836" y="4533894"/>
                  <a:pt x="1680836" y="4527694"/>
                  <a:pt x="1663876" y="4521496"/>
                </a:cubicBezTo>
                <a:cubicBezTo>
                  <a:pt x="1659636" y="4521496"/>
                  <a:pt x="1651156" y="4521496"/>
                  <a:pt x="1646916" y="4521496"/>
                </a:cubicBezTo>
                <a:cubicBezTo>
                  <a:pt x="1646916" y="4515296"/>
                  <a:pt x="1646916" y="4515296"/>
                  <a:pt x="1646916" y="4509098"/>
                </a:cubicBezTo>
                <a:cubicBezTo>
                  <a:pt x="1646916" y="4509098"/>
                  <a:pt x="1646916" y="4502899"/>
                  <a:pt x="1646916" y="4502899"/>
                </a:cubicBezTo>
                <a:cubicBezTo>
                  <a:pt x="1676596" y="4509098"/>
                  <a:pt x="1697796" y="4478103"/>
                  <a:pt x="1727476" y="4478103"/>
                </a:cubicBezTo>
                <a:cubicBezTo>
                  <a:pt x="1744436" y="4478103"/>
                  <a:pt x="1761396" y="4465705"/>
                  <a:pt x="1778356" y="4447109"/>
                </a:cubicBezTo>
                <a:cubicBezTo>
                  <a:pt x="1778356" y="4440911"/>
                  <a:pt x="1786835" y="4440911"/>
                  <a:pt x="1786835" y="4434711"/>
                </a:cubicBezTo>
                <a:cubicBezTo>
                  <a:pt x="1786835" y="4422314"/>
                  <a:pt x="1778356" y="4422314"/>
                  <a:pt x="1774116" y="4422314"/>
                </a:cubicBezTo>
                <a:cubicBezTo>
                  <a:pt x="1761396" y="4422314"/>
                  <a:pt x="1748676" y="4422314"/>
                  <a:pt x="1735955" y="4422314"/>
                </a:cubicBezTo>
                <a:cubicBezTo>
                  <a:pt x="1731716" y="4422314"/>
                  <a:pt x="1727476" y="4422314"/>
                  <a:pt x="1727476" y="4416115"/>
                </a:cubicBezTo>
                <a:cubicBezTo>
                  <a:pt x="1727476" y="4409916"/>
                  <a:pt x="1727476" y="4403718"/>
                  <a:pt x="1731716" y="4403718"/>
                </a:cubicBezTo>
                <a:cubicBezTo>
                  <a:pt x="1740195" y="4403718"/>
                  <a:pt x="1744436" y="4391320"/>
                  <a:pt x="1757156" y="4391320"/>
                </a:cubicBezTo>
                <a:cubicBezTo>
                  <a:pt x="1769875" y="4391320"/>
                  <a:pt x="1782595" y="4391320"/>
                  <a:pt x="1795316" y="4391320"/>
                </a:cubicBezTo>
                <a:cubicBezTo>
                  <a:pt x="1803795" y="4385120"/>
                  <a:pt x="1799555" y="4372722"/>
                  <a:pt x="1799555" y="4366524"/>
                </a:cubicBezTo>
                <a:cubicBezTo>
                  <a:pt x="1799555" y="4360326"/>
                  <a:pt x="1799555" y="4354126"/>
                  <a:pt x="1799555" y="4354126"/>
                </a:cubicBezTo>
                <a:cubicBezTo>
                  <a:pt x="1774116" y="4347928"/>
                  <a:pt x="1761396" y="4316933"/>
                  <a:pt x="1735955" y="4316933"/>
                </a:cubicBezTo>
                <a:cubicBezTo>
                  <a:pt x="1685076" y="4316933"/>
                  <a:pt x="1638436" y="4335530"/>
                  <a:pt x="1587556" y="4329331"/>
                </a:cubicBezTo>
                <a:cubicBezTo>
                  <a:pt x="1579077" y="4323133"/>
                  <a:pt x="1566356" y="4335530"/>
                  <a:pt x="1566356" y="4316933"/>
                </a:cubicBezTo>
                <a:cubicBezTo>
                  <a:pt x="1562117" y="4292137"/>
                  <a:pt x="1579077" y="4304535"/>
                  <a:pt x="1587556" y="4304535"/>
                </a:cubicBezTo>
                <a:cubicBezTo>
                  <a:pt x="1604516" y="4310735"/>
                  <a:pt x="1621476" y="4292137"/>
                  <a:pt x="1638436" y="4292137"/>
                </a:cubicBezTo>
                <a:cubicBezTo>
                  <a:pt x="1655396" y="4298337"/>
                  <a:pt x="1676596" y="4304535"/>
                  <a:pt x="1693556" y="4292137"/>
                </a:cubicBezTo>
                <a:cubicBezTo>
                  <a:pt x="1723235" y="4279739"/>
                  <a:pt x="1752915" y="4285939"/>
                  <a:pt x="1778356" y="4285939"/>
                </a:cubicBezTo>
                <a:cubicBezTo>
                  <a:pt x="1833475" y="4279739"/>
                  <a:pt x="1884355" y="4261143"/>
                  <a:pt x="1922515" y="4205354"/>
                </a:cubicBezTo>
                <a:cubicBezTo>
                  <a:pt x="1939475" y="4186758"/>
                  <a:pt x="1956435" y="4186758"/>
                  <a:pt x="1973395" y="4186758"/>
                </a:cubicBezTo>
                <a:cubicBezTo>
                  <a:pt x="1977635" y="4186758"/>
                  <a:pt x="1990355" y="4192956"/>
                  <a:pt x="1990355" y="4180558"/>
                </a:cubicBezTo>
                <a:cubicBezTo>
                  <a:pt x="1990355" y="4155763"/>
                  <a:pt x="1977635" y="4168161"/>
                  <a:pt x="1973395" y="4168161"/>
                </a:cubicBezTo>
                <a:cubicBezTo>
                  <a:pt x="1901315" y="4168161"/>
                  <a:pt x="1829235" y="4168161"/>
                  <a:pt x="1752915" y="4168161"/>
                </a:cubicBezTo>
                <a:cubicBezTo>
                  <a:pt x="1727476" y="4168161"/>
                  <a:pt x="1710516" y="4137167"/>
                  <a:pt x="1689315" y="4106171"/>
                </a:cubicBezTo>
                <a:cubicBezTo>
                  <a:pt x="1689315" y="4106171"/>
                  <a:pt x="1689315" y="4099973"/>
                  <a:pt x="1689315" y="4093775"/>
                </a:cubicBezTo>
                <a:cubicBezTo>
                  <a:pt x="1697796" y="4075178"/>
                  <a:pt x="1702036" y="4062780"/>
                  <a:pt x="1706275" y="4044184"/>
                </a:cubicBezTo>
                <a:lnTo>
                  <a:pt x="1709369" y="4034234"/>
                </a:lnTo>
                <a:lnTo>
                  <a:pt x="1615341" y="4034234"/>
                </a:lnTo>
                <a:cubicBezTo>
                  <a:pt x="1606858" y="4034234"/>
                  <a:pt x="1598377" y="4027942"/>
                  <a:pt x="1589894" y="4021650"/>
                </a:cubicBezTo>
                <a:cubicBezTo>
                  <a:pt x="1585652" y="4021650"/>
                  <a:pt x="1581411" y="4034234"/>
                  <a:pt x="1572928" y="4034234"/>
                </a:cubicBezTo>
                <a:cubicBezTo>
                  <a:pt x="1547481" y="4034234"/>
                  <a:pt x="1522033" y="4027942"/>
                  <a:pt x="1500827" y="4015358"/>
                </a:cubicBezTo>
                <a:cubicBezTo>
                  <a:pt x="1492344" y="4015358"/>
                  <a:pt x="1479621" y="4009066"/>
                  <a:pt x="1471138" y="4015358"/>
                </a:cubicBezTo>
                <a:cubicBezTo>
                  <a:pt x="1458414" y="4027942"/>
                  <a:pt x="1441450" y="4021650"/>
                  <a:pt x="1428725" y="4021650"/>
                </a:cubicBezTo>
                <a:cubicBezTo>
                  <a:pt x="1416002" y="4021650"/>
                  <a:pt x="1399038" y="4034234"/>
                  <a:pt x="1386313" y="4015358"/>
                </a:cubicBezTo>
                <a:cubicBezTo>
                  <a:pt x="1377831" y="4002775"/>
                  <a:pt x="1373589" y="4021650"/>
                  <a:pt x="1365106" y="4021650"/>
                </a:cubicBezTo>
                <a:cubicBezTo>
                  <a:pt x="1314211" y="4021650"/>
                  <a:pt x="1259075" y="4021650"/>
                  <a:pt x="1203939" y="4021650"/>
                </a:cubicBezTo>
                <a:cubicBezTo>
                  <a:pt x="1170009" y="4002775"/>
                  <a:pt x="1136078" y="4015358"/>
                  <a:pt x="1102148" y="4015358"/>
                </a:cubicBezTo>
                <a:cubicBezTo>
                  <a:pt x="1093665" y="4015358"/>
                  <a:pt x="1085184" y="4009066"/>
                  <a:pt x="1080942" y="3996483"/>
                </a:cubicBezTo>
                <a:cubicBezTo>
                  <a:pt x="1093665" y="3990191"/>
                  <a:pt x="1106390" y="3983899"/>
                  <a:pt x="1119114" y="3983899"/>
                </a:cubicBezTo>
                <a:cubicBezTo>
                  <a:pt x="1136078" y="3983899"/>
                  <a:pt x="1153044" y="3983899"/>
                  <a:pt x="1170009" y="3983899"/>
                </a:cubicBezTo>
                <a:cubicBezTo>
                  <a:pt x="1178492" y="3983899"/>
                  <a:pt x="1195456" y="3983899"/>
                  <a:pt x="1191215" y="3958731"/>
                </a:cubicBezTo>
                <a:cubicBezTo>
                  <a:pt x="1191215" y="3946147"/>
                  <a:pt x="1199698" y="3946147"/>
                  <a:pt x="1203939" y="3946147"/>
                </a:cubicBezTo>
                <a:cubicBezTo>
                  <a:pt x="1229386" y="3946147"/>
                  <a:pt x="1254834" y="3946147"/>
                  <a:pt x="1280281" y="3946147"/>
                </a:cubicBezTo>
                <a:cubicBezTo>
                  <a:pt x="1284523" y="3946147"/>
                  <a:pt x="1288764" y="3946147"/>
                  <a:pt x="1293005" y="3946147"/>
                </a:cubicBezTo>
                <a:cubicBezTo>
                  <a:pt x="1297247" y="3946147"/>
                  <a:pt x="1297247" y="3939856"/>
                  <a:pt x="1297247" y="3933564"/>
                </a:cubicBezTo>
                <a:cubicBezTo>
                  <a:pt x="1297247" y="3933564"/>
                  <a:pt x="1297247" y="3933564"/>
                  <a:pt x="1297247" y="3927272"/>
                </a:cubicBezTo>
                <a:cubicBezTo>
                  <a:pt x="1297247" y="3927272"/>
                  <a:pt x="1293005" y="3927272"/>
                  <a:pt x="1293005" y="3927272"/>
                </a:cubicBezTo>
                <a:cubicBezTo>
                  <a:pt x="1263317" y="3933564"/>
                  <a:pt x="1233628" y="3920981"/>
                  <a:pt x="1203939" y="3914688"/>
                </a:cubicBezTo>
                <a:cubicBezTo>
                  <a:pt x="1182733" y="3914688"/>
                  <a:pt x="1165767" y="3914688"/>
                  <a:pt x="1144561" y="3902104"/>
                </a:cubicBezTo>
                <a:cubicBezTo>
                  <a:pt x="1140320" y="3895813"/>
                  <a:pt x="1136078" y="3895813"/>
                  <a:pt x="1136078" y="3895813"/>
                </a:cubicBezTo>
                <a:cubicBezTo>
                  <a:pt x="1110631" y="3914688"/>
                  <a:pt x="1089425" y="3902104"/>
                  <a:pt x="1063978" y="3908397"/>
                </a:cubicBezTo>
                <a:cubicBezTo>
                  <a:pt x="1055495" y="3908397"/>
                  <a:pt x="1042771" y="3902104"/>
                  <a:pt x="1030047" y="3914688"/>
                </a:cubicBezTo>
                <a:cubicBezTo>
                  <a:pt x="1021565" y="3920981"/>
                  <a:pt x="1013082" y="3914688"/>
                  <a:pt x="1008840" y="3895813"/>
                </a:cubicBezTo>
                <a:cubicBezTo>
                  <a:pt x="1000359" y="3870645"/>
                  <a:pt x="1000359" y="3864354"/>
                  <a:pt x="1017323" y="3858061"/>
                </a:cubicBezTo>
                <a:cubicBezTo>
                  <a:pt x="1034288" y="3851770"/>
                  <a:pt x="1038530" y="3832895"/>
                  <a:pt x="1055495" y="3839186"/>
                </a:cubicBezTo>
                <a:cubicBezTo>
                  <a:pt x="1068219" y="3845479"/>
                  <a:pt x="1080942" y="3839186"/>
                  <a:pt x="1093665" y="3839186"/>
                </a:cubicBezTo>
                <a:cubicBezTo>
                  <a:pt x="1097907" y="3839186"/>
                  <a:pt x="1102148" y="3839186"/>
                  <a:pt x="1110631" y="3832895"/>
                </a:cubicBezTo>
                <a:cubicBezTo>
                  <a:pt x="1093665" y="3832895"/>
                  <a:pt x="1080942" y="3826602"/>
                  <a:pt x="1068219" y="3826602"/>
                </a:cubicBezTo>
                <a:cubicBezTo>
                  <a:pt x="1068219" y="3814018"/>
                  <a:pt x="1063978" y="3801436"/>
                  <a:pt x="1076701" y="3782559"/>
                </a:cubicBezTo>
                <a:cubicBezTo>
                  <a:pt x="1080942" y="3769977"/>
                  <a:pt x="1089425" y="3769977"/>
                  <a:pt x="1102148" y="3769977"/>
                </a:cubicBezTo>
                <a:cubicBezTo>
                  <a:pt x="1106390" y="3769977"/>
                  <a:pt x="1110631" y="3763684"/>
                  <a:pt x="1106390" y="3751100"/>
                </a:cubicBezTo>
                <a:cubicBezTo>
                  <a:pt x="1102148" y="3751100"/>
                  <a:pt x="1102148" y="3744809"/>
                  <a:pt x="1097907" y="3744809"/>
                </a:cubicBezTo>
                <a:cubicBezTo>
                  <a:pt x="1076701" y="3744809"/>
                  <a:pt x="1055495" y="3732225"/>
                  <a:pt x="1038530" y="3751100"/>
                </a:cubicBezTo>
                <a:cubicBezTo>
                  <a:pt x="1025806" y="3763684"/>
                  <a:pt x="1008840" y="3763684"/>
                  <a:pt x="1000359" y="3751100"/>
                </a:cubicBezTo>
                <a:cubicBezTo>
                  <a:pt x="991876" y="3732225"/>
                  <a:pt x="979152" y="3732225"/>
                  <a:pt x="962187" y="3732225"/>
                </a:cubicBezTo>
                <a:cubicBezTo>
                  <a:pt x="949464" y="3732225"/>
                  <a:pt x="936740" y="3732225"/>
                  <a:pt x="936740" y="3700766"/>
                </a:cubicBezTo>
                <a:cubicBezTo>
                  <a:pt x="936740" y="3688182"/>
                  <a:pt x="924015" y="3688182"/>
                  <a:pt x="915532" y="3681889"/>
                </a:cubicBezTo>
                <a:cubicBezTo>
                  <a:pt x="907051" y="3681889"/>
                  <a:pt x="898568" y="3681889"/>
                  <a:pt x="894326" y="3681889"/>
                </a:cubicBezTo>
                <a:cubicBezTo>
                  <a:pt x="877362" y="3681889"/>
                  <a:pt x="873121" y="3669307"/>
                  <a:pt x="885845" y="3650430"/>
                </a:cubicBezTo>
                <a:cubicBezTo>
                  <a:pt x="890085" y="3637846"/>
                  <a:pt x="894326" y="3618971"/>
                  <a:pt x="907051" y="3625264"/>
                </a:cubicBezTo>
                <a:cubicBezTo>
                  <a:pt x="924015" y="3631555"/>
                  <a:pt x="940981" y="3631555"/>
                  <a:pt x="957946" y="3625264"/>
                </a:cubicBezTo>
                <a:cubicBezTo>
                  <a:pt x="979152" y="3618971"/>
                  <a:pt x="996117" y="3625264"/>
                  <a:pt x="1013082" y="3625264"/>
                </a:cubicBezTo>
                <a:cubicBezTo>
                  <a:pt x="1030047" y="3625264"/>
                  <a:pt x="1042771" y="3612680"/>
                  <a:pt x="1059736" y="3612680"/>
                </a:cubicBezTo>
                <a:lnTo>
                  <a:pt x="1065471" y="3606894"/>
                </a:lnTo>
                <a:lnTo>
                  <a:pt x="1300457" y="3606894"/>
                </a:lnTo>
                <a:lnTo>
                  <a:pt x="1292447" y="3599416"/>
                </a:lnTo>
                <a:cubicBezTo>
                  <a:pt x="1287146" y="3593477"/>
                  <a:pt x="1281844" y="3589518"/>
                  <a:pt x="1273361" y="3593477"/>
                </a:cubicBezTo>
                <a:cubicBezTo>
                  <a:pt x="1260637" y="3601398"/>
                  <a:pt x="1247914" y="3593477"/>
                  <a:pt x="1235191" y="3593477"/>
                </a:cubicBezTo>
                <a:cubicBezTo>
                  <a:pt x="1230949" y="3593477"/>
                  <a:pt x="1226708" y="3593477"/>
                  <a:pt x="1218225" y="3585558"/>
                </a:cubicBezTo>
                <a:cubicBezTo>
                  <a:pt x="1235191" y="3585558"/>
                  <a:pt x="1247914" y="3577639"/>
                  <a:pt x="1260637" y="3577639"/>
                </a:cubicBezTo>
                <a:cubicBezTo>
                  <a:pt x="1260637" y="3561799"/>
                  <a:pt x="1264878" y="3545963"/>
                  <a:pt x="1252155" y="3522204"/>
                </a:cubicBezTo>
                <a:cubicBezTo>
                  <a:pt x="1247914" y="3506367"/>
                  <a:pt x="1239431" y="3506367"/>
                  <a:pt x="1226708" y="3506367"/>
                </a:cubicBezTo>
                <a:cubicBezTo>
                  <a:pt x="1222466" y="3506367"/>
                  <a:pt x="1218225" y="3498447"/>
                  <a:pt x="1222466" y="3482609"/>
                </a:cubicBezTo>
                <a:cubicBezTo>
                  <a:pt x="1226708" y="3482609"/>
                  <a:pt x="1226708" y="3474690"/>
                  <a:pt x="1230949" y="3474690"/>
                </a:cubicBezTo>
                <a:cubicBezTo>
                  <a:pt x="1252155" y="3474690"/>
                  <a:pt x="1273361" y="3458851"/>
                  <a:pt x="1290326" y="3482609"/>
                </a:cubicBezTo>
                <a:cubicBezTo>
                  <a:pt x="1303050" y="3498447"/>
                  <a:pt x="1320016" y="3498447"/>
                  <a:pt x="1328497" y="3482609"/>
                </a:cubicBezTo>
                <a:cubicBezTo>
                  <a:pt x="1336980" y="3458851"/>
                  <a:pt x="1349705" y="3458851"/>
                  <a:pt x="1366669" y="3458851"/>
                </a:cubicBezTo>
                <a:cubicBezTo>
                  <a:pt x="1379392" y="3458851"/>
                  <a:pt x="1392117" y="3458851"/>
                  <a:pt x="1392117" y="3419256"/>
                </a:cubicBezTo>
                <a:cubicBezTo>
                  <a:pt x="1392117" y="3403418"/>
                  <a:pt x="1404841" y="3403418"/>
                  <a:pt x="1413324" y="3395497"/>
                </a:cubicBezTo>
                <a:cubicBezTo>
                  <a:pt x="1421805" y="3395497"/>
                  <a:pt x="1430288" y="3395497"/>
                  <a:pt x="1434530" y="3395497"/>
                </a:cubicBezTo>
                <a:cubicBezTo>
                  <a:pt x="1451494" y="3395497"/>
                  <a:pt x="1455736" y="3379661"/>
                  <a:pt x="1443011" y="3355902"/>
                </a:cubicBezTo>
                <a:lnTo>
                  <a:pt x="1439942" y="3345666"/>
                </a:lnTo>
                <a:lnTo>
                  <a:pt x="1444719" y="3347831"/>
                </a:lnTo>
                <a:cubicBezTo>
                  <a:pt x="1447104" y="3347541"/>
                  <a:pt x="1449754" y="3345604"/>
                  <a:pt x="1452934" y="3340954"/>
                </a:cubicBezTo>
                <a:cubicBezTo>
                  <a:pt x="1465654" y="3328556"/>
                  <a:pt x="1478373" y="3340954"/>
                  <a:pt x="1486854" y="3334756"/>
                </a:cubicBezTo>
                <a:cubicBezTo>
                  <a:pt x="1499574" y="3334756"/>
                  <a:pt x="1512294" y="3334756"/>
                  <a:pt x="1525013" y="3334756"/>
                </a:cubicBezTo>
                <a:cubicBezTo>
                  <a:pt x="1533494" y="3322358"/>
                  <a:pt x="1525013" y="3309960"/>
                  <a:pt x="1529254" y="3297562"/>
                </a:cubicBezTo>
                <a:cubicBezTo>
                  <a:pt x="1541973" y="3272766"/>
                  <a:pt x="1558933" y="3266568"/>
                  <a:pt x="1580134" y="3278966"/>
                </a:cubicBezTo>
                <a:cubicBezTo>
                  <a:pt x="1584373" y="3278966"/>
                  <a:pt x="1584373" y="3285164"/>
                  <a:pt x="1592854" y="3285164"/>
                </a:cubicBezTo>
                <a:cubicBezTo>
                  <a:pt x="1597094" y="3285164"/>
                  <a:pt x="1601333" y="3278966"/>
                  <a:pt x="1601333" y="3266568"/>
                </a:cubicBezTo>
                <a:cubicBezTo>
                  <a:pt x="1601333" y="3260369"/>
                  <a:pt x="1601333" y="3247971"/>
                  <a:pt x="1592854" y="3247971"/>
                </a:cubicBezTo>
                <a:cubicBezTo>
                  <a:pt x="1580134" y="3254170"/>
                  <a:pt x="1567413" y="3247971"/>
                  <a:pt x="1558933" y="3254170"/>
                </a:cubicBezTo>
                <a:cubicBezTo>
                  <a:pt x="1541973" y="3254170"/>
                  <a:pt x="1533494" y="3241773"/>
                  <a:pt x="1520773" y="3241773"/>
                </a:cubicBezTo>
                <a:cubicBezTo>
                  <a:pt x="1512294" y="3235573"/>
                  <a:pt x="1508053" y="3216977"/>
                  <a:pt x="1508053" y="3204579"/>
                </a:cubicBezTo>
                <a:cubicBezTo>
                  <a:pt x="1499574" y="3185983"/>
                  <a:pt x="1499574" y="3179784"/>
                  <a:pt x="1486854" y="3192181"/>
                </a:cubicBezTo>
                <a:cubicBezTo>
                  <a:pt x="1469894" y="3198381"/>
                  <a:pt x="1452934" y="3204579"/>
                  <a:pt x="1435974" y="3216977"/>
                </a:cubicBezTo>
                <a:cubicBezTo>
                  <a:pt x="1431734" y="3223177"/>
                  <a:pt x="1423254" y="3216977"/>
                  <a:pt x="1414774" y="3216977"/>
                </a:cubicBezTo>
                <a:cubicBezTo>
                  <a:pt x="1410534" y="3216977"/>
                  <a:pt x="1410534" y="3204579"/>
                  <a:pt x="1406294" y="3198381"/>
                </a:cubicBezTo>
                <a:cubicBezTo>
                  <a:pt x="1397814" y="3185983"/>
                  <a:pt x="1406294" y="3179784"/>
                  <a:pt x="1410534" y="3167386"/>
                </a:cubicBezTo>
                <a:cubicBezTo>
                  <a:pt x="1414774" y="3154988"/>
                  <a:pt x="1427494" y="3154988"/>
                  <a:pt x="1435974" y="3142590"/>
                </a:cubicBezTo>
                <a:cubicBezTo>
                  <a:pt x="1440214" y="3136392"/>
                  <a:pt x="1440214" y="3136392"/>
                  <a:pt x="1440214" y="3130194"/>
                </a:cubicBezTo>
                <a:cubicBezTo>
                  <a:pt x="1440214" y="3123994"/>
                  <a:pt x="1435974" y="3123994"/>
                  <a:pt x="1431734" y="3123994"/>
                </a:cubicBezTo>
                <a:cubicBezTo>
                  <a:pt x="1419014" y="3123994"/>
                  <a:pt x="1402054" y="3117796"/>
                  <a:pt x="1389334" y="3130194"/>
                </a:cubicBezTo>
                <a:cubicBezTo>
                  <a:pt x="1389334" y="3136392"/>
                  <a:pt x="1385094" y="3130194"/>
                  <a:pt x="1385094" y="3130194"/>
                </a:cubicBezTo>
                <a:cubicBezTo>
                  <a:pt x="1376614" y="3123994"/>
                  <a:pt x="1385094" y="3123994"/>
                  <a:pt x="1385094" y="3117796"/>
                </a:cubicBezTo>
                <a:cubicBezTo>
                  <a:pt x="1389334" y="3111596"/>
                  <a:pt x="1389334" y="3099199"/>
                  <a:pt x="1380855" y="3099199"/>
                </a:cubicBezTo>
                <a:cubicBezTo>
                  <a:pt x="1372374" y="3099199"/>
                  <a:pt x="1363895" y="3099199"/>
                  <a:pt x="1351175" y="3099199"/>
                </a:cubicBezTo>
                <a:cubicBezTo>
                  <a:pt x="1363895" y="3086801"/>
                  <a:pt x="1376614" y="3086801"/>
                  <a:pt x="1389334" y="3080603"/>
                </a:cubicBezTo>
                <a:cubicBezTo>
                  <a:pt x="1397814" y="3074403"/>
                  <a:pt x="1397814" y="3068205"/>
                  <a:pt x="1393574" y="3062005"/>
                </a:cubicBezTo>
                <a:cubicBezTo>
                  <a:pt x="1389334" y="3037211"/>
                  <a:pt x="1389334" y="3031011"/>
                  <a:pt x="1406294" y="3024813"/>
                </a:cubicBezTo>
                <a:cubicBezTo>
                  <a:pt x="1410534" y="3024813"/>
                  <a:pt x="1419014" y="3024813"/>
                  <a:pt x="1423254" y="3024813"/>
                </a:cubicBezTo>
                <a:cubicBezTo>
                  <a:pt x="1423254" y="3018613"/>
                  <a:pt x="1423254" y="3018613"/>
                  <a:pt x="1423254" y="3012416"/>
                </a:cubicBezTo>
                <a:cubicBezTo>
                  <a:pt x="1423254" y="3012416"/>
                  <a:pt x="1423254" y="3006216"/>
                  <a:pt x="1423254" y="3006216"/>
                </a:cubicBezTo>
                <a:cubicBezTo>
                  <a:pt x="1393574" y="3012416"/>
                  <a:pt x="1372374" y="2981420"/>
                  <a:pt x="1342694" y="2981420"/>
                </a:cubicBezTo>
                <a:cubicBezTo>
                  <a:pt x="1325734" y="2981420"/>
                  <a:pt x="1308774" y="2969022"/>
                  <a:pt x="1291814" y="2950426"/>
                </a:cubicBezTo>
                <a:cubicBezTo>
                  <a:pt x="1291814" y="2944228"/>
                  <a:pt x="1283335" y="2944228"/>
                  <a:pt x="1283335" y="2938029"/>
                </a:cubicBezTo>
                <a:cubicBezTo>
                  <a:pt x="1283335" y="2925631"/>
                  <a:pt x="1291814" y="2925631"/>
                  <a:pt x="1296054" y="2925631"/>
                </a:cubicBezTo>
                <a:cubicBezTo>
                  <a:pt x="1308774" y="2925631"/>
                  <a:pt x="1321494" y="2925631"/>
                  <a:pt x="1334215" y="2925631"/>
                </a:cubicBezTo>
                <a:cubicBezTo>
                  <a:pt x="1338454" y="2925631"/>
                  <a:pt x="1342694" y="2925631"/>
                  <a:pt x="1342694" y="2919432"/>
                </a:cubicBezTo>
                <a:cubicBezTo>
                  <a:pt x="1342694" y="2913233"/>
                  <a:pt x="1342694" y="2907035"/>
                  <a:pt x="1338454" y="2907035"/>
                </a:cubicBezTo>
                <a:cubicBezTo>
                  <a:pt x="1329975" y="2907035"/>
                  <a:pt x="1325734" y="2894637"/>
                  <a:pt x="1313014" y="2894637"/>
                </a:cubicBezTo>
                <a:cubicBezTo>
                  <a:pt x="1300295" y="2894637"/>
                  <a:pt x="1287575" y="2894637"/>
                  <a:pt x="1274854" y="2894637"/>
                </a:cubicBezTo>
                <a:cubicBezTo>
                  <a:pt x="1266375" y="2888437"/>
                  <a:pt x="1270615" y="2876039"/>
                  <a:pt x="1270615" y="2869841"/>
                </a:cubicBezTo>
                <a:cubicBezTo>
                  <a:pt x="1270615" y="2863643"/>
                  <a:pt x="1270615" y="2857443"/>
                  <a:pt x="1270615" y="2857443"/>
                </a:cubicBezTo>
                <a:cubicBezTo>
                  <a:pt x="1296054" y="2851245"/>
                  <a:pt x="1308774" y="2820250"/>
                  <a:pt x="1334215" y="2820250"/>
                </a:cubicBezTo>
                <a:cubicBezTo>
                  <a:pt x="1385094" y="2820250"/>
                  <a:pt x="1431734" y="2838847"/>
                  <a:pt x="1482614" y="2832648"/>
                </a:cubicBezTo>
                <a:cubicBezTo>
                  <a:pt x="1491093" y="2826450"/>
                  <a:pt x="1503814" y="2838847"/>
                  <a:pt x="1503814" y="2820250"/>
                </a:cubicBezTo>
                <a:cubicBezTo>
                  <a:pt x="1508053" y="2795454"/>
                  <a:pt x="1491093" y="2807852"/>
                  <a:pt x="1482614" y="2807852"/>
                </a:cubicBezTo>
                <a:cubicBezTo>
                  <a:pt x="1465654" y="2814052"/>
                  <a:pt x="1448694" y="2795454"/>
                  <a:pt x="1431734" y="2795454"/>
                </a:cubicBezTo>
                <a:cubicBezTo>
                  <a:pt x="1414774" y="2801654"/>
                  <a:pt x="1393574" y="2807852"/>
                  <a:pt x="1376614" y="2795454"/>
                </a:cubicBezTo>
                <a:cubicBezTo>
                  <a:pt x="1346935" y="2783056"/>
                  <a:pt x="1317255" y="2789256"/>
                  <a:pt x="1291814" y="2789256"/>
                </a:cubicBezTo>
                <a:cubicBezTo>
                  <a:pt x="1236695" y="2783056"/>
                  <a:pt x="1185815" y="2764460"/>
                  <a:pt x="1147655" y="2708671"/>
                </a:cubicBezTo>
                <a:cubicBezTo>
                  <a:pt x="1130695" y="2690075"/>
                  <a:pt x="1113735" y="2690075"/>
                  <a:pt x="1096775" y="2690075"/>
                </a:cubicBezTo>
                <a:cubicBezTo>
                  <a:pt x="1092535" y="2690075"/>
                  <a:pt x="1079815" y="2696273"/>
                  <a:pt x="1079815" y="2683875"/>
                </a:cubicBezTo>
                <a:cubicBezTo>
                  <a:pt x="1079815" y="2659080"/>
                  <a:pt x="1092535" y="2671478"/>
                  <a:pt x="1096775" y="2671478"/>
                </a:cubicBezTo>
                <a:cubicBezTo>
                  <a:pt x="1168855" y="2671478"/>
                  <a:pt x="1240935" y="2671478"/>
                  <a:pt x="1317255" y="2671478"/>
                </a:cubicBezTo>
                <a:cubicBezTo>
                  <a:pt x="1342694" y="2671478"/>
                  <a:pt x="1359654" y="2640484"/>
                  <a:pt x="1380855" y="2609488"/>
                </a:cubicBezTo>
                <a:cubicBezTo>
                  <a:pt x="1380855" y="2609488"/>
                  <a:pt x="1380855" y="2603290"/>
                  <a:pt x="1380855" y="2597092"/>
                </a:cubicBezTo>
                <a:cubicBezTo>
                  <a:pt x="1372374" y="2578495"/>
                  <a:pt x="1368134" y="2566097"/>
                  <a:pt x="1363895" y="2547501"/>
                </a:cubicBezTo>
                <a:lnTo>
                  <a:pt x="1360801" y="2537551"/>
                </a:lnTo>
                <a:lnTo>
                  <a:pt x="1454829" y="2537551"/>
                </a:lnTo>
                <a:cubicBezTo>
                  <a:pt x="1463312" y="2537551"/>
                  <a:pt x="1471793" y="2531259"/>
                  <a:pt x="1480276" y="2524967"/>
                </a:cubicBezTo>
                <a:cubicBezTo>
                  <a:pt x="1484518" y="2524967"/>
                  <a:pt x="1488759" y="2537551"/>
                  <a:pt x="1497242" y="2537551"/>
                </a:cubicBezTo>
                <a:cubicBezTo>
                  <a:pt x="1522689" y="2537551"/>
                  <a:pt x="1548137" y="2531259"/>
                  <a:pt x="1569343" y="2518676"/>
                </a:cubicBezTo>
                <a:cubicBezTo>
                  <a:pt x="1577826" y="2518676"/>
                  <a:pt x="1590549" y="2512383"/>
                  <a:pt x="1599032" y="2518676"/>
                </a:cubicBezTo>
                <a:cubicBezTo>
                  <a:pt x="1611756" y="2531259"/>
                  <a:pt x="1628720" y="2524967"/>
                  <a:pt x="1641445" y="2524967"/>
                </a:cubicBezTo>
                <a:cubicBezTo>
                  <a:pt x="1654168" y="2524967"/>
                  <a:pt x="1671132" y="2537551"/>
                  <a:pt x="1683857" y="2518676"/>
                </a:cubicBezTo>
                <a:cubicBezTo>
                  <a:pt x="1692339" y="2506092"/>
                  <a:pt x="1696581" y="2524967"/>
                  <a:pt x="1705064" y="2524967"/>
                </a:cubicBezTo>
                <a:cubicBezTo>
                  <a:pt x="1755959" y="2524967"/>
                  <a:pt x="1811095" y="2524967"/>
                  <a:pt x="1866231" y="2524967"/>
                </a:cubicBezTo>
                <a:cubicBezTo>
                  <a:pt x="1900161" y="2506092"/>
                  <a:pt x="1934092" y="2518676"/>
                  <a:pt x="1968022" y="2518676"/>
                </a:cubicBezTo>
                <a:cubicBezTo>
                  <a:pt x="1976505" y="2518676"/>
                  <a:pt x="1984986" y="2512383"/>
                  <a:pt x="1989228" y="2499800"/>
                </a:cubicBezTo>
                <a:cubicBezTo>
                  <a:pt x="1976505" y="2493508"/>
                  <a:pt x="1963780" y="2487216"/>
                  <a:pt x="1951056" y="2487216"/>
                </a:cubicBezTo>
                <a:cubicBezTo>
                  <a:pt x="1934092" y="2487216"/>
                  <a:pt x="1917126" y="2487216"/>
                  <a:pt x="1900161" y="2487216"/>
                </a:cubicBezTo>
                <a:cubicBezTo>
                  <a:pt x="1891678" y="2487216"/>
                  <a:pt x="1874714" y="2487216"/>
                  <a:pt x="1878955" y="2462048"/>
                </a:cubicBezTo>
                <a:cubicBezTo>
                  <a:pt x="1878955" y="2449464"/>
                  <a:pt x="1870472" y="2449464"/>
                  <a:pt x="1866231" y="2449464"/>
                </a:cubicBezTo>
                <a:cubicBezTo>
                  <a:pt x="1840784" y="2449464"/>
                  <a:pt x="1815336" y="2449464"/>
                  <a:pt x="1789889" y="2449464"/>
                </a:cubicBezTo>
                <a:cubicBezTo>
                  <a:pt x="1785647" y="2449464"/>
                  <a:pt x="1781406" y="2449464"/>
                  <a:pt x="1777165" y="2449464"/>
                </a:cubicBezTo>
                <a:cubicBezTo>
                  <a:pt x="1772923" y="2449464"/>
                  <a:pt x="1772923" y="2443173"/>
                  <a:pt x="1772923" y="2436881"/>
                </a:cubicBezTo>
                <a:cubicBezTo>
                  <a:pt x="1772923" y="2436881"/>
                  <a:pt x="1772923" y="2436881"/>
                  <a:pt x="1772923" y="2430589"/>
                </a:cubicBezTo>
                <a:cubicBezTo>
                  <a:pt x="1772923" y="2430589"/>
                  <a:pt x="1777165" y="2430589"/>
                  <a:pt x="1777165" y="2430589"/>
                </a:cubicBezTo>
                <a:cubicBezTo>
                  <a:pt x="1806853" y="2436881"/>
                  <a:pt x="1836542" y="2424298"/>
                  <a:pt x="1866231" y="2418005"/>
                </a:cubicBezTo>
                <a:cubicBezTo>
                  <a:pt x="1887437" y="2418005"/>
                  <a:pt x="1904403" y="2418005"/>
                  <a:pt x="1925609" y="2405421"/>
                </a:cubicBezTo>
                <a:cubicBezTo>
                  <a:pt x="1929850" y="2399130"/>
                  <a:pt x="1934092" y="2399130"/>
                  <a:pt x="1934092" y="2399130"/>
                </a:cubicBezTo>
                <a:cubicBezTo>
                  <a:pt x="1959539" y="2418005"/>
                  <a:pt x="1980745" y="2405421"/>
                  <a:pt x="2006192" y="2411714"/>
                </a:cubicBezTo>
                <a:cubicBezTo>
                  <a:pt x="2014675" y="2411714"/>
                  <a:pt x="2027399" y="2405421"/>
                  <a:pt x="2040123" y="2418005"/>
                </a:cubicBezTo>
                <a:cubicBezTo>
                  <a:pt x="2044364" y="2421152"/>
                  <a:pt x="2048606" y="2421152"/>
                  <a:pt x="2052317" y="2418006"/>
                </a:cubicBezTo>
                <a:lnTo>
                  <a:pt x="2057171" y="2407840"/>
                </a:lnTo>
                <a:lnTo>
                  <a:pt x="2053024" y="2406042"/>
                </a:lnTo>
                <a:cubicBezTo>
                  <a:pt x="2051434" y="2401798"/>
                  <a:pt x="2053555" y="2395736"/>
                  <a:pt x="2059917" y="2388460"/>
                </a:cubicBezTo>
                <a:lnTo>
                  <a:pt x="2062986" y="2382191"/>
                </a:lnTo>
                <a:lnTo>
                  <a:pt x="2058209" y="2383517"/>
                </a:lnTo>
                <a:cubicBezTo>
                  <a:pt x="2055824" y="2383339"/>
                  <a:pt x="2053174" y="2382153"/>
                  <a:pt x="2049994" y="2379305"/>
                </a:cubicBezTo>
                <a:cubicBezTo>
                  <a:pt x="2037274" y="2371712"/>
                  <a:pt x="2024555" y="2379305"/>
                  <a:pt x="2016074" y="2375509"/>
                </a:cubicBezTo>
                <a:cubicBezTo>
                  <a:pt x="2003354" y="2375509"/>
                  <a:pt x="1990634" y="2375509"/>
                  <a:pt x="1977915" y="2375509"/>
                </a:cubicBezTo>
                <a:cubicBezTo>
                  <a:pt x="1969434" y="2367916"/>
                  <a:pt x="1977915" y="2360323"/>
                  <a:pt x="1973674" y="2352730"/>
                </a:cubicBezTo>
                <a:cubicBezTo>
                  <a:pt x="1960955" y="2337544"/>
                  <a:pt x="1943995" y="2333748"/>
                  <a:pt x="1922794" y="2341341"/>
                </a:cubicBezTo>
                <a:cubicBezTo>
                  <a:pt x="1918555" y="2341341"/>
                  <a:pt x="1918555" y="2345137"/>
                  <a:pt x="1910074" y="2345137"/>
                </a:cubicBezTo>
                <a:cubicBezTo>
                  <a:pt x="1905834" y="2345137"/>
                  <a:pt x="1901595" y="2341341"/>
                  <a:pt x="1901595" y="2333748"/>
                </a:cubicBezTo>
                <a:cubicBezTo>
                  <a:pt x="1901595" y="2329951"/>
                  <a:pt x="1901595" y="2322358"/>
                  <a:pt x="1910074" y="2322358"/>
                </a:cubicBezTo>
                <a:cubicBezTo>
                  <a:pt x="1922794" y="2326155"/>
                  <a:pt x="1935515" y="2322358"/>
                  <a:pt x="1943995" y="2326155"/>
                </a:cubicBezTo>
                <a:cubicBezTo>
                  <a:pt x="1960955" y="2326155"/>
                  <a:pt x="1969434" y="2318562"/>
                  <a:pt x="1982155" y="2318562"/>
                </a:cubicBezTo>
                <a:cubicBezTo>
                  <a:pt x="1990634" y="2314765"/>
                  <a:pt x="1994875" y="2303376"/>
                  <a:pt x="1994875" y="2295783"/>
                </a:cubicBezTo>
                <a:lnTo>
                  <a:pt x="1996434" y="2293896"/>
                </a:lnTo>
                <a:lnTo>
                  <a:pt x="1993469" y="2285876"/>
                </a:lnTo>
                <a:cubicBezTo>
                  <a:pt x="1989228" y="2273294"/>
                  <a:pt x="1980745" y="2273294"/>
                  <a:pt x="1968022" y="2273294"/>
                </a:cubicBezTo>
                <a:cubicBezTo>
                  <a:pt x="1963780" y="2273294"/>
                  <a:pt x="1959539" y="2267001"/>
                  <a:pt x="1963780" y="2254417"/>
                </a:cubicBezTo>
                <a:cubicBezTo>
                  <a:pt x="1968022" y="2254417"/>
                  <a:pt x="1968022" y="2248126"/>
                  <a:pt x="1972263" y="2248126"/>
                </a:cubicBezTo>
                <a:cubicBezTo>
                  <a:pt x="1993469" y="2248126"/>
                  <a:pt x="2014675" y="2235542"/>
                  <a:pt x="2031640" y="2254417"/>
                </a:cubicBezTo>
                <a:cubicBezTo>
                  <a:pt x="2038002" y="2260709"/>
                  <a:pt x="2045425" y="2263855"/>
                  <a:pt x="2052317" y="2263855"/>
                </a:cubicBezTo>
                <a:lnTo>
                  <a:pt x="2066156" y="2256389"/>
                </a:lnTo>
                <a:lnTo>
                  <a:pt x="2062714" y="2250226"/>
                </a:lnTo>
                <a:cubicBezTo>
                  <a:pt x="2062714" y="2246429"/>
                  <a:pt x="2066954" y="2246429"/>
                  <a:pt x="2071194" y="2246429"/>
                </a:cubicBezTo>
                <a:lnTo>
                  <a:pt x="2077788" y="2246134"/>
                </a:lnTo>
                <a:lnTo>
                  <a:pt x="2085717" y="2237901"/>
                </a:lnTo>
                <a:cubicBezTo>
                  <a:pt x="2092079" y="2235542"/>
                  <a:pt x="2099501" y="2235542"/>
                  <a:pt x="2107983" y="2235542"/>
                </a:cubicBezTo>
                <a:lnTo>
                  <a:pt x="2119210" y="2233019"/>
                </a:lnTo>
                <a:lnTo>
                  <a:pt x="2122073" y="2231243"/>
                </a:lnTo>
                <a:lnTo>
                  <a:pt x="2125704" y="2231243"/>
                </a:lnTo>
                <a:lnTo>
                  <a:pt x="2130411" y="2223618"/>
                </a:lnTo>
                <a:lnTo>
                  <a:pt x="2113594" y="2219854"/>
                </a:lnTo>
                <a:cubicBezTo>
                  <a:pt x="2105114" y="2216057"/>
                  <a:pt x="2105114" y="2212261"/>
                  <a:pt x="2109354" y="2208464"/>
                </a:cubicBezTo>
                <a:cubicBezTo>
                  <a:pt x="2113594" y="2193279"/>
                  <a:pt x="2113594" y="2189482"/>
                  <a:pt x="2096634" y="2185686"/>
                </a:cubicBezTo>
                <a:cubicBezTo>
                  <a:pt x="2092394" y="2185686"/>
                  <a:pt x="2083914" y="2185686"/>
                  <a:pt x="2079674" y="2185686"/>
                </a:cubicBezTo>
                <a:cubicBezTo>
                  <a:pt x="2079674" y="2181889"/>
                  <a:pt x="2079674" y="2181889"/>
                  <a:pt x="2079674" y="2178093"/>
                </a:cubicBezTo>
                <a:cubicBezTo>
                  <a:pt x="2079674" y="2178093"/>
                  <a:pt x="2079674" y="2174296"/>
                  <a:pt x="2079674" y="2174296"/>
                </a:cubicBezTo>
                <a:cubicBezTo>
                  <a:pt x="2109354" y="2178093"/>
                  <a:pt x="2130554" y="2159110"/>
                  <a:pt x="2160234" y="2159110"/>
                </a:cubicBezTo>
                <a:lnTo>
                  <a:pt x="2184445" y="2154142"/>
                </a:lnTo>
                <a:lnTo>
                  <a:pt x="2184325" y="2153747"/>
                </a:lnTo>
                <a:cubicBezTo>
                  <a:pt x="2180085" y="2141163"/>
                  <a:pt x="2175844" y="2122288"/>
                  <a:pt x="2163119" y="2128581"/>
                </a:cubicBezTo>
                <a:cubicBezTo>
                  <a:pt x="2146155" y="2134872"/>
                  <a:pt x="2129189" y="2134872"/>
                  <a:pt x="2112224" y="2128581"/>
                </a:cubicBezTo>
                <a:cubicBezTo>
                  <a:pt x="2091018" y="2122288"/>
                  <a:pt x="2074053" y="2128581"/>
                  <a:pt x="2057088" y="2128581"/>
                </a:cubicBezTo>
                <a:cubicBezTo>
                  <a:pt x="2040123" y="2128581"/>
                  <a:pt x="2027399" y="2115997"/>
                  <a:pt x="2010434" y="2115997"/>
                </a:cubicBezTo>
                <a:cubicBezTo>
                  <a:pt x="2004073" y="2115997"/>
                  <a:pt x="1999831" y="2111278"/>
                  <a:pt x="1997181" y="2102626"/>
                </a:cubicBezTo>
                <a:lnTo>
                  <a:pt x="1994109" y="2072040"/>
                </a:lnTo>
                <a:lnTo>
                  <a:pt x="2204664" y="2072040"/>
                </a:lnTo>
                <a:lnTo>
                  <a:pt x="2200514" y="2070368"/>
                </a:lnTo>
                <a:cubicBezTo>
                  <a:pt x="2190974" y="2065148"/>
                  <a:pt x="2181434" y="2060402"/>
                  <a:pt x="2168713" y="2060402"/>
                </a:cubicBezTo>
                <a:cubicBezTo>
                  <a:pt x="2117834" y="2060402"/>
                  <a:pt x="2071194" y="2071792"/>
                  <a:pt x="2020314" y="2067995"/>
                </a:cubicBezTo>
                <a:cubicBezTo>
                  <a:pt x="2011835" y="2064199"/>
                  <a:pt x="1999114" y="2071792"/>
                  <a:pt x="1999114" y="2060402"/>
                </a:cubicBezTo>
                <a:cubicBezTo>
                  <a:pt x="1994875" y="2045216"/>
                  <a:pt x="2011835" y="2052809"/>
                  <a:pt x="2020314" y="2052809"/>
                </a:cubicBezTo>
                <a:cubicBezTo>
                  <a:pt x="2037274" y="2056606"/>
                  <a:pt x="2054234" y="2045216"/>
                  <a:pt x="2071194" y="2045216"/>
                </a:cubicBezTo>
                <a:cubicBezTo>
                  <a:pt x="2088154" y="2049013"/>
                  <a:pt x="2109354" y="2052809"/>
                  <a:pt x="2126314" y="2045216"/>
                </a:cubicBezTo>
                <a:cubicBezTo>
                  <a:pt x="2155993" y="2037623"/>
                  <a:pt x="2185673" y="2041420"/>
                  <a:pt x="2211114" y="2041420"/>
                </a:cubicBezTo>
                <a:cubicBezTo>
                  <a:pt x="2266233" y="2037623"/>
                  <a:pt x="2317113" y="2026234"/>
                  <a:pt x="2355273" y="1992066"/>
                </a:cubicBezTo>
                <a:cubicBezTo>
                  <a:pt x="2372233" y="1980677"/>
                  <a:pt x="2389193" y="1980677"/>
                  <a:pt x="2406153" y="1980677"/>
                </a:cubicBezTo>
                <a:cubicBezTo>
                  <a:pt x="2410393" y="1980677"/>
                  <a:pt x="2423113" y="1984473"/>
                  <a:pt x="2423113" y="1976880"/>
                </a:cubicBezTo>
                <a:cubicBezTo>
                  <a:pt x="2423113" y="1961694"/>
                  <a:pt x="2410393" y="1969287"/>
                  <a:pt x="2406153" y="1969287"/>
                </a:cubicBezTo>
                <a:cubicBezTo>
                  <a:pt x="2334073" y="1969287"/>
                  <a:pt x="2261993" y="1969287"/>
                  <a:pt x="2185673" y="1969287"/>
                </a:cubicBezTo>
                <a:cubicBezTo>
                  <a:pt x="2160234" y="1969287"/>
                  <a:pt x="2143274" y="1950305"/>
                  <a:pt x="2122073" y="1931322"/>
                </a:cubicBezTo>
                <a:cubicBezTo>
                  <a:pt x="2122073" y="1931322"/>
                  <a:pt x="2122073" y="1927526"/>
                  <a:pt x="2122073" y="1923730"/>
                </a:cubicBezTo>
                <a:cubicBezTo>
                  <a:pt x="2130554" y="1912340"/>
                  <a:pt x="2134794" y="1904747"/>
                  <a:pt x="2139033" y="1893358"/>
                </a:cubicBezTo>
                <a:lnTo>
                  <a:pt x="2142127" y="1887264"/>
                </a:lnTo>
                <a:lnTo>
                  <a:pt x="2048099" y="1887264"/>
                </a:lnTo>
                <a:cubicBezTo>
                  <a:pt x="2039616" y="1887264"/>
                  <a:pt x="2031135" y="1883411"/>
                  <a:pt x="2022652" y="1879557"/>
                </a:cubicBezTo>
                <a:cubicBezTo>
                  <a:pt x="2018410" y="1879557"/>
                  <a:pt x="2014169" y="1887264"/>
                  <a:pt x="2005686" y="1887264"/>
                </a:cubicBezTo>
                <a:cubicBezTo>
                  <a:pt x="1980239" y="1887264"/>
                  <a:pt x="1954791" y="1883411"/>
                  <a:pt x="1933585" y="1875704"/>
                </a:cubicBezTo>
                <a:cubicBezTo>
                  <a:pt x="1925102" y="1875704"/>
                  <a:pt x="1912379" y="1871850"/>
                  <a:pt x="1903896" y="1875704"/>
                </a:cubicBezTo>
                <a:cubicBezTo>
                  <a:pt x="1891172" y="1883411"/>
                  <a:pt x="1874208" y="1879557"/>
                  <a:pt x="1861483" y="1879557"/>
                </a:cubicBezTo>
                <a:cubicBezTo>
                  <a:pt x="1848760" y="1879557"/>
                  <a:pt x="1831796" y="1887264"/>
                  <a:pt x="1819071" y="1875704"/>
                </a:cubicBezTo>
                <a:cubicBezTo>
                  <a:pt x="1810589" y="1867997"/>
                  <a:pt x="1806347" y="1879557"/>
                  <a:pt x="1797864" y="1879557"/>
                </a:cubicBezTo>
                <a:cubicBezTo>
                  <a:pt x="1746969" y="1879557"/>
                  <a:pt x="1691833" y="1879557"/>
                  <a:pt x="1636697" y="1879557"/>
                </a:cubicBezTo>
                <a:cubicBezTo>
                  <a:pt x="1602767" y="1867997"/>
                  <a:pt x="1568836" y="1875704"/>
                  <a:pt x="1534906" y="1875704"/>
                </a:cubicBezTo>
                <a:cubicBezTo>
                  <a:pt x="1526423" y="1875704"/>
                  <a:pt x="1517942" y="1871850"/>
                  <a:pt x="1513700" y="1864144"/>
                </a:cubicBezTo>
                <a:cubicBezTo>
                  <a:pt x="1526423" y="1860290"/>
                  <a:pt x="1539148" y="1856437"/>
                  <a:pt x="1551872" y="1856437"/>
                </a:cubicBezTo>
                <a:cubicBezTo>
                  <a:pt x="1568836" y="1856437"/>
                  <a:pt x="1585802" y="1856437"/>
                  <a:pt x="1602767" y="1856437"/>
                </a:cubicBezTo>
                <a:cubicBezTo>
                  <a:pt x="1611250" y="1856437"/>
                  <a:pt x="1628214" y="1856437"/>
                  <a:pt x="1623973" y="1841023"/>
                </a:cubicBezTo>
                <a:cubicBezTo>
                  <a:pt x="1623973" y="1833316"/>
                  <a:pt x="1632456" y="1833316"/>
                  <a:pt x="1636697" y="1833316"/>
                </a:cubicBezTo>
                <a:cubicBezTo>
                  <a:pt x="1662144" y="1833316"/>
                  <a:pt x="1687592" y="1833316"/>
                  <a:pt x="1713039" y="1833316"/>
                </a:cubicBezTo>
                <a:cubicBezTo>
                  <a:pt x="1717281" y="1833316"/>
                  <a:pt x="1721522" y="1833316"/>
                  <a:pt x="1725763" y="1833316"/>
                </a:cubicBezTo>
                <a:cubicBezTo>
                  <a:pt x="1730005" y="1833316"/>
                  <a:pt x="1730005" y="1829463"/>
                  <a:pt x="1730005" y="1825609"/>
                </a:cubicBezTo>
                <a:cubicBezTo>
                  <a:pt x="1730005" y="1825609"/>
                  <a:pt x="1730005" y="1825609"/>
                  <a:pt x="1730005" y="1821756"/>
                </a:cubicBezTo>
                <a:cubicBezTo>
                  <a:pt x="1730005" y="1821756"/>
                  <a:pt x="1725763" y="1821756"/>
                  <a:pt x="1725763" y="1821756"/>
                </a:cubicBezTo>
                <a:cubicBezTo>
                  <a:pt x="1696075" y="1825609"/>
                  <a:pt x="1666386" y="1817903"/>
                  <a:pt x="1636697" y="1814049"/>
                </a:cubicBezTo>
                <a:cubicBezTo>
                  <a:pt x="1615491" y="1814049"/>
                  <a:pt x="1598525" y="1814049"/>
                  <a:pt x="1577319" y="1806342"/>
                </a:cubicBezTo>
                <a:cubicBezTo>
                  <a:pt x="1573078" y="1802489"/>
                  <a:pt x="1568836" y="1802489"/>
                  <a:pt x="1568836" y="1802489"/>
                </a:cubicBezTo>
                <a:cubicBezTo>
                  <a:pt x="1543389" y="1814049"/>
                  <a:pt x="1522183" y="1806342"/>
                  <a:pt x="1496736" y="1810196"/>
                </a:cubicBezTo>
                <a:cubicBezTo>
                  <a:pt x="1488253" y="1810196"/>
                  <a:pt x="1475529" y="1806342"/>
                  <a:pt x="1462805" y="1814049"/>
                </a:cubicBezTo>
                <a:cubicBezTo>
                  <a:pt x="1454323" y="1817903"/>
                  <a:pt x="1445840" y="1814049"/>
                  <a:pt x="1441598" y="1802489"/>
                </a:cubicBezTo>
                <a:cubicBezTo>
                  <a:pt x="1433117" y="1787075"/>
                  <a:pt x="1433117" y="1783222"/>
                  <a:pt x="1450081" y="1779368"/>
                </a:cubicBezTo>
                <a:cubicBezTo>
                  <a:pt x="1467046" y="1775515"/>
                  <a:pt x="1471288" y="1763955"/>
                  <a:pt x="1488253" y="1767808"/>
                </a:cubicBezTo>
                <a:cubicBezTo>
                  <a:pt x="1500977" y="1771662"/>
                  <a:pt x="1513700" y="1767808"/>
                  <a:pt x="1526423" y="1767808"/>
                </a:cubicBezTo>
                <a:cubicBezTo>
                  <a:pt x="1530665" y="1767808"/>
                  <a:pt x="1534906" y="1767808"/>
                  <a:pt x="1543389" y="1763955"/>
                </a:cubicBezTo>
                <a:cubicBezTo>
                  <a:pt x="1526423" y="1763955"/>
                  <a:pt x="1513700" y="1760101"/>
                  <a:pt x="1500977" y="1760101"/>
                </a:cubicBezTo>
                <a:cubicBezTo>
                  <a:pt x="1500977" y="1752394"/>
                  <a:pt x="1496736" y="1744688"/>
                  <a:pt x="1509459" y="1733127"/>
                </a:cubicBezTo>
                <a:cubicBezTo>
                  <a:pt x="1513700" y="1725421"/>
                  <a:pt x="1522183" y="1725421"/>
                  <a:pt x="1534906" y="1725421"/>
                </a:cubicBezTo>
                <a:cubicBezTo>
                  <a:pt x="1539148" y="1725421"/>
                  <a:pt x="1543389" y="1721567"/>
                  <a:pt x="1539148" y="1713860"/>
                </a:cubicBezTo>
                <a:cubicBezTo>
                  <a:pt x="1534906" y="1713860"/>
                  <a:pt x="1534906" y="1710007"/>
                  <a:pt x="1530665" y="1710007"/>
                </a:cubicBezTo>
                <a:cubicBezTo>
                  <a:pt x="1509459" y="1710007"/>
                  <a:pt x="1488253" y="1702300"/>
                  <a:pt x="1471288" y="1713860"/>
                </a:cubicBezTo>
                <a:cubicBezTo>
                  <a:pt x="1458564" y="1721567"/>
                  <a:pt x="1441598" y="1721567"/>
                  <a:pt x="1433117" y="1713860"/>
                </a:cubicBezTo>
                <a:cubicBezTo>
                  <a:pt x="1424634" y="1702300"/>
                  <a:pt x="1411910" y="1702300"/>
                  <a:pt x="1394945" y="1702300"/>
                </a:cubicBezTo>
                <a:cubicBezTo>
                  <a:pt x="1382222" y="1702300"/>
                  <a:pt x="1369498" y="1702300"/>
                  <a:pt x="1369498" y="1683033"/>
                </a:cubicBezTo>
                <a:cubicBezTo>
                  <a:pt x="1369498" y="1675326"/>
                  <a:pt x="1356773" y="1675326"/>
                  <a:pt x="1348290" y="1671472"/>
                </a:cubicBezTo>
                <a:cubicBezTo>
                  <a:pt x="1339809" y="1671472"/>
                  <a:pt x="1331326" y="1671472"/>
                  <a:pt x="1327084" y="1671472"/>
                </a:cubicBezTo>
                <a:cubicBezTo>
                  <a:pt x="1310120" y="1671472"/>
                  <a:pt x="1305879" y="1663766"/>
                  <a:pt x="1318603" y="1652205"/>
                </a:cubicBezTo>
                <a:lnTo>
                  <a:pt x="1323701" y="1643934"/>
                </a:lnTo>
                <a:lnTo>
                  <a:pt x="1379040" y="1643934"/>
                </a:lnTo>
                <a:lnTo>
                  <a:pt x="1399446" y="1636359"/>
                </a:lnTo>
                <a:lnTo>
                  <a:pt x="1406694" y="1636000"/>
                </a:lnTo>
                <a:lnTo>
                  <a:pt x="1411379" y="1639211"/>
                </a:lnTo>
                <a:cubicBezTo>
                  <a:pt x="1414030" y="1641572"/>
                  <a:pt x="1417211" y="1643934"/>
                  <a:pt x="1421453" y="1643934"/>
                </a:cubicBezTo>
                <a:cubicBezTo>
                  <a:pt x="1446900" y="1643934"/>
                  <a:pt x="1472347" y="1639211"/>
                  <a:pt x="1493553" y="1629764"/>
                </a:cubicBezTo>
                <a:cubicBezTo>
                  <a:pt x="1502036" y="1629764"/>
                  <a:pt x="1514759" y="1625040"/>
                  <a:pt x="1523242" y="1629764"/>
                </a:cubicBezTo>
                <a:cubicBezTo>
                  <a:pt x="1535967" y="1639211"/>
                  <a:pt x="1552931" y="1634487"/>
                  <a:pt x="1565655" y="1634487"/>
                </a:cubicBezTo>
                <a:cubicBezTo>
                  <a:pt x="1578379" y="1634487"/>
                  <a:pt x="1595343" y="1643934"/>
                  <a:pt x="1608067" y="1629764"/>
                </a:cubicBezTo>
                <a:cubicBezTo>
                  <a:pt x="1616550" y="1620317"/>
                  <a:pt x="1620792" y="1634487"/>
                  <a:pt x="1629274" y="1634487"/>
                </a:cubicBezTo>
                <a:cubicBezTo>
                  <a:pt x="1680169" y="1634487"/>
                  <a:pt x="1735305" y="1634487"/>
                  <a:pt x="1790442" y="1634487"/>
                </a:cubicBezTo>
                <a:cubicBezTo>
                  <a:pt x="1824372" y="1620317"/>
                  <a:pt x="1858302" y="1629764"/>
                  <a:pt x="1892232" y="1629764"/>
                </a:cubicBezTo>
                <a:cubicBezTo>
                  <a:pt x="1900715" y="1629764"/>
                  <a:pt x="1909197" y="1625040"/>
                  <a:pt x="1913438" y="1615594"/>
                </a:cubicBezTo>
                <a:cubicBezTo>
                  <a:pt x="1900715" y="1610870"/>
                  <a:pt x="1887991" y="1606147"/>
                  <a:pt x="1875267" y="1606147"/>
                </a:cubicBezTo>
                <a:cubicBezTo>
                  <a:pt x="1858302" y="1606147"/>
                  <a:pt x="1841337" y="1606147"/>
                  <a:pt x="1824372" y="1606147"/>
                </a:cubicBezTo>
                <a:cubicBezTo>
                  <a:pt x="1815889" y="1606147"/>
                  <a:pt x="1798925" y="1606147"/>
                  <a:pt x="1803166" y="1587254"/>
                </a:cubicBezTo>
                <a:cubicBezTo>
                  <a:pt x="1803166" y="1577807"/>
                  <a:pt x="1794683" y="1577807"/>
                  <a:pt x="1790442" y="1577807"/>
                </a:cubicBezTo>
                <a:cubicBezTo>
                  <a:pt x="1764994" y="1577807"/>
                  <a:pt x="1739547" y="1577807"/>
                  <a:pt x="1714100" y="1577807"/>
                </a:cubicBezTo>
                <a:cubicBezTo>
                  <a:pt x="1709858" y="1577807"/>
                  <a:pt x="1705617" y="1577807"/>
                  <a:pt x="1701375" y="1577807"/>
                </a:cubicBezTo>
                <a:cubicBezTo>
                  <a:pt x="1697134" y="1577807"/>
                  <a:pt x="1697134" y="1573084"/>
                  <a:pt x="1697134" y="1568360"/>
                </a:cubicBezTo>
                <a:cubicBezTo>
                  <a:pt x="1697134" y="1568360"/>
                  <a:pt x="1697134" y="1568360"/>
                  <a:pt x="1697134" y="1563637"/>
                </a:cubicBezTo>
                <a:cubicBezTo>
                  <a:pt x="1697134" y="1563637"/>
                  <a:pt x="1701375" y="1563637"/>
                  <a:pt x="1701375" y="1563637"/>
                </a:cubicBezTo>
                <a:cubicBezTo>
                  <a:pt x="1731064" y="1568360"/>
                  <a:pt x="1760753" y="1558914"/>
                  <a:pt x="1790442" y="1554191"/>
                </a:cubicBezTo>
                <a:cubicBezTo>
                  <a:pt x="1811648" y="1554191"/>
                  <a:pt x="1828613" y="1554191"/>
                  <a:pt x="1849819" y="1544744"/>
                </a:cubicBezTo>
                <a:cubicBezTo>
                  <a:pt x="1854061" y="1540021"/>
                  <a:pt x="1858302" y="1540021"/>
                  <a:pt x="1858302" y="1540021"/>
                </a:cubicBezTo>
                <a:cubicBezTo>
                  <a:pt x="1883750" y="1554191"/>
                  <a:pt x="1904956" y="1544744"/>
                  <a:pt x="1930403" y="1549467"/>
                </a:cubicBezTo>
                <a:cubicBezTo>
                  <a:pt x="1938886" y="1549467"/>
                  <a:pt x="1951610" y="1544744"/>
                  <a:pt x="1964333" y="1554191"/>
                </a:cubicBezTo>
                <a:cubicBezTo>
                  <a:pt x="1972816" y="1558914"/>
                  <a:pt x="1981299" y="1554191"/>
                  <a:pt x="1985540" y="1540021"/>
                </a:cubicBezTo>
                <a:cubicBezTo>
                  <a:pt x="1994022" y="1521127"/>
                  <a:pt x="1994022" y="1516404"/>
                  <a:pt x="1977057" y="1511680"/>
                </a:cubicBezTo>
                <a:cubicBezTo>
                  <a:pt x="1960093" y="1506957"/>
                  <a:pt x="1955850" y="1492788"/>
                  <a:pt x="1938886" y="1497511"/>
                </a:cubicBezTo>
                <a:cubicBezTo>
                  <a:pt x="1926162" y="1502234"/>
                  <a:pt x="1913438" y="1497511"/>
                  <a:pt x="1900715" y="1497511"/>
                </a:cubicBezTo>
                <a:cubicBezTo>
                  <a:pt x="1896474" y="1497511"/>
                  <a:pt x="1892232" y="1497511"/>
                  <a:pt x="1883750" y="1492788"/>
                </a:cubicBezTo>
                <a:cubicBezTo>
                  <a:pt x="1900715" y="1492788"/>
                  <a:pt x="1913438" y="1488064"/>
                  <a:pt x="1926162" y="1488064"/>
                </a:cubicBezTo>
                <a:cubicBezTo>
                  <a:pt x="1926162" y="1478617"/>
                  <a:pt x="1930403" y="1469171"/>
                  <a:pt x="1917680" y="1455000"/>
                </a:cubicBezTo>
                <a:cubicBezTo>
                  <a:pt x="1913438" y="1445555"/>
                  <a:pt x="1904956" y="1445555"/>
                  <a:pt x="1892232" y="1445555"/>
                </a:cubicBezTo>
                <a:cubicBezTo>
                  <a:pt x="1887991" y="1445555"/>
                  <a:pt x="1883750" y="1440831"/>
                  <a:pt x="1887991" y="1431384"/>
                </a:cubicBezTo>
                <a:cubicBezTo>
                  <a:pt x="1892232" y="1431384"/>
                  <a:pt x="1892232" y="1426661"/>
                  <a:pt x="1896474" y="1426661"/>
                </a:cubicBezTo>
                <a:cubicBezTo>
                  <a:pt x="1917680" y="1426661"/>
                  <a:pt x="1938886" y="1417214"/>
                  <a:pt x="1955850" y="1431384"/>
                </a:cubicBezTo>
                <a:cubicBezTo>
                  <a:pt x="1968575" y="1440831"/>
                  <a:pt x="1985540" y="1440831"/>
                  <a:pt x="1994022" y="1431384"/>
                </a:cubicBezTo>
                <a:cubicBezTo>
                  <a:pt x="2002505" y="1417214"/>
                  <a:pt x="2015229" y="1417214"/>
                  <a:pt x="2032194" y="1417214"/>
                </a:cubicBezTo>
                <a:cubicBezTo>
                  <a:pt x="2044917" y="1417214"/>
                  <a:pt x="2057641" y="1417214"/>
                  <a:pt x="2057641" y="1393598"/>
                </a:cubicBezTo>
                <a:cubicBezTo>
                  <a:pt x="2057641" y="1384151"/>
                  <a:pt x="2070365" y="1384151"/>
                  <a:pt x="2078848" y="1379427"/>
                </a:cubicBezTo>
                <a:cubicBezTo>
                  <a:pt x="2087330" y="1379427"/>
                  <a:pt x="2095813" y="1379427"/>
                  <a:pt x="2100054" y="1379427"/>
                </a:cubicBezTo>
                <a:cubicBezTo>
                  <a:pt x="2117019" y="1379427"/>
                  <a:pt x="2121260" y="1369981"/>
                  <a:pt x="2108536" y="1355810"/>
                </a:cubicBezTo>
                <a:cubicBezTo>
                  <a:pt x="2104296" y="1346363"/>
                  <a:pt x="2100054" y="1332194"/>
                  <a:pt x="2087330" y="1336918"/>
                </a:cubicBezTo>
                <a:cubicBezTo>
                  <a:pt x="2070365" y="1341641"/>
                  <a:pt x="2053400" y="1341641"/>
                  <a:pt x="2036435" y="1336918"/>
                </a:cubicBezTo>
                <a:cubicBezTo>
                  <a:pt x="2015229" y="1332194"/>
                  <a:pt x="1998263" y="1336918"/>
                  <a:pt x="1981299" y="1336918"/>
                </a:cubicBezTo>
                <a:cubicBezTo>
                  <a:pt x="1964333" y="1336918"/>
                  <a:pt x="1951610" y="1327471"/>
                  <a:pt x="1934644" y="1327471"/>
                </a:cubicBezTo>
                <a:cubicBezTo>
                  <a:pt x="1921921" y="1327471"/>
                  <a:pt x="1917680" y="1313301"/>
                  <a:pt x="1917680" y="1289684"/>
                </a:cubicBezTo>
                <a:cubicBezTo>
                  <a:pt x="1921921" y="1280238"/>
                  <a:pt x="1904956" y="1261344"/>
                  <a:pt x="1896474" y="1266067"/>
                </a:cubicBezTo>
                <a:cubicBezTo>
                  <a:pt x="1879508" y="1266067"/>
                  <a:pt x="1866784" y="1256621"/>
                  <a:pt x="1849819" y="1270791"/>
                </a:cubicBezTo>
                <a:cubicBezTo>
                  <a:pt x="1841337" y="1275514"/>
                  <a:pt x="1828613" y="1270791"/>
                  <a:pt x="1828613" y="1261344"/>
                </a:cubicBezTo>
                <a:cubicBezTo>
                  <a:pt x="1828613" y="1242451"/>
                  <a:pt x="1820131" y="1247174"/>
                  <a:pt x="1811648" y="1251897"/>
                </a:cubicBezTo>
                <a:cubicBezTo>
                  <a:pt x="1786200" y="1256621"/>
                  <a:pt x="1786200" y="1256621"/>
                  <a:pt x="1760753" y="1251897"/>
                </a:cubicBezTo>
                <a:lnTo>
                  <a:pt x="1721818" y="1244670"/>
                </a:lnTo>
                <a:lnTo>
                  <a:pt x="1734809" y="1242703"/>
                </a:lnTo>
                <a:cubicBezTo>
                  <a:pt x="1743291" y="1240777"/>
                  <a:pt x="1751774" y="1238850"/>
                  <a:pt x="1760256" y="1238850"/>
                </a:cubicBezTo>
                <a:cubicBezTo>
                  <a:pt x="1768739" y="1238850"/>
                  <a:pt x="1772980" y="1238850"/>
                  <a:pt x="1781462" y="1234997"/>
                </a:cubicBezTo>
                <a:cubicBezTo>
                  <a:pt x="1789945" y="1231143"/>
                  <a:pt x="1798428" y="1234997"/>
                  <a:pt x="1811151" y="1234997"/>
                </a:cubicBezTo>
                <a:cubicBezTo>
                  <a:pt x="1819634" y="1234997"/>
                  <a:pt x="1828115" y="1227289"/>
                  <a:pt x="1840840" y="1227289"/>
                </a:cubicBezTo>
                <a:cubicBezTo>
                  <a:pt x="1845081" y="1227289"/>
                  <a:pt x="1849323" y="1231143"/>
                  <a:pt x="1857805" y="1234997"/>
                </a:cubicBezTo>
                <a:cubicBezTo>
                  <a:pt x="1866287" y="1234997"/>
                  <a:pt x="1862047" y="1223437"/>
                  <a:pt x="1866287" y="1223437"/>
                </a:cubicBezTo>
                <a:cubicBezTo>
                  <a:pt x="1870528" y="1223437"/>
                  <a:pt x="1870528" y="1223437"/>
                  <a:pt x="1874770" y="1223437"/>
                </a:cubicBezTo>
                <a:cubicBezTo>
                  <a:pt x="1895976" y="1223437"/>
                  <a:pt x="1921423" y="1219583"/>
                  <a:pt x="1942630" y="1215730"/>
                </a:cubicBezTo>
                <a:cubicBezTo>
                  <a:pt x="1959595" y="1215730"/>
                  <a:pt x="1976561" y="1211876"/>
                  <a:pt x="1993525" y="1208023"/>
                </a:cubicBezTo>
                <a:cubicBezTo>
                  <a:pt x="2018973" y="1204169"/>
                  <a:pt x="2018973" y="1204169"/>
                  <a:pt x="2044420" y="1208023"/>
                </a:cubicBezTo>
                <a:cubicBezTo>
                  <a:pt x="2052903" y="1211876"/>
                  <a:pt x="2061386" y="1215730"/>
                  <a:pt x="2061386" y="1200316"/>
                </a:cubicBezTo>
                <a:cubicBezTo>
                  <a:pt x="2061386" y="1192609"/>
                  <a:pt x="2074109" y="1188756"/>
                  <a:pt x="2082592" y="1192609"/>
                </a:cubicBezTo>
                <a:cubicBezTo>
                  <a:pt x="2099556" y="1204169"/>
                  <a:pt x="2112281" y="1196463"/>
                  <a:pt x="2129246" y="1196463"/>
                </a:cubicBezTo>
                <a:cubicBezTo>
                  <a:pt x="2137728" y="1200316"/>
                  <a:pt x="2154694" y="1184902"/>
                  <a:pt x="2150452" y="1177196"/>
                </a:cubicBezTo>
                <a:cubicBezTo>
                  <a:pt x="2150452" y="1157928"/>
                  <a:pt x="2154694" y="1146368"/>
                  <a:pt x="2167417" y="1146368"/>
                </a:cubicBezTo>
                <a:cubicBezTo>
                  <a:pt x="2184382" y="1146368"/>
                  <a:pt x="2197106" y="1138661"/>
                  <a:pt x="2214071" y="1138661"/>
                </a:cubicBezTo>
                <a:cubicBezTo>
                  <a:pt x="2231036" y="1138661"/>
                  <a:pt x="2248002" y="1142515"/>
                  <a:pt x="2269207" y="1138661"/>
                </a:cubicBezTo>
                <a:cubicBezTo>
                  <a:pt x="2286172" y="1134808"/>
                  <a:pt x="2303138" y="1134808"/>
                  <a:pt x="2320102" y="1138661"/>
                </a:cubicBezTo>
                <a:cubicBezTo>
                  <a:pt x="2332827" y="1142515"/>
                  <a:pt x="2337068" y="1130955"/>
                  <a:pt x="2341308" y="1123248"/>
                </a:cubicBezTo>
                <a:cubicBezTo>
                  <a:pt x="2354033" y="1111687"/>
                  <a:pt x="2349791" y="1103981"/>
                  <a:pt x="2332827" y="1103981"/>
                </a:cubicBezTo>
                <a:cubicBezTo>
                  <a:pt x="2328585" y="1103981"/>
                  <a:pt x="2320102" y="1103981"/>
                  <a:pt x="2311621" y="1103981"/>
                </a:cubicBezTo>
                <a:cubicBezTo>
                  <a:pt x="2303138" y="1100127"/>
                  <a:pt x="2290413" y="1100127"/>
                  <a:pt x="2290413" y="1092420"/>
                </a:cubicBezTo>
                <a:cubicBezTo>
                  <a:pt x="2290413" y="1073153"/>
                  <a:pt x="2277689" y="1073153"/>
                  <a:pt x="2264966" y="1073153"/>
                </a:cubicBezTo>
                <a:cubicBezTo>
                  <a:pt x="2248002" y="1073153"/>
                  <a:pt x="2235277" y="1073153"/>
                  <a:pt x="2226794" y="1061593"/>
                </a:cubicBezTo>
                <a:cubicBezTo>
                  <a:pt x="2218313" y="1053886"/>
                  <a:pt x="2201347" y="1053886"/>
                  <a:pt x="2188623" y="1061593"/>
                </a:cubicBezTo>
                <a:cubicBezTo>
                  <a:pt x="2171658" y="1073153"/>
                  <a:pt x="2150452" y="1065445"/>
                  <a:pt x="2129246" y="1065445"/>
                </a:cubicBezTo>
                <a:cubicBezTo>
                  <a:pt x="2125005" y="1065445"/>
                  <a:pt x="2125005" y="1061593"/>
                  <a:pt x="2120763" y="1061593"/>
                </a:cubicBezTo>
                <a:cubicBezTo>
                  <a:pt x="2116522" y="1053886"/>
                  <a:pt x="2120763" y="1050032"/>
                  <a:pt x="2125005" y="1050032"/>
                </a:cubicBezTo>
                <a:cubicBezTo>
                  <a:pt x="2137728" y="1050032"/>
                  <a:pt x="2146211" y="1050032"/>
                  <a:pt x="2150452" y="1042326"/>
                </a:cubicBezTo>
                <a:cubicBezTo>
                  <a:pt x="2163175" y="1030765"/>
                  <a:pt x="2158934" y="1023059"/>
                  <a:pt x="2158934" y="1015352"/>
                </a:cubicBezTo>
                <a:cubicBezTo>
                  <a:pt x="2146211" y="1015352"/>
                  <a:pt x="2133488" y="1011498"/>
                  <a:pt x="2116522" y="1011498"/>
                </a:cubicBezTo>
                <a:cubicBezTo>
                  <a:pt x="2125005" y="1007645"/>
                  <a:pt x="2129246" y="1007645"/>
                  <a:pt x="2133488" y="1007645"/>
                </a:cubicBezTo>
                <a:cubicBezTo>
                  <a:pt x="2146211" y="1007645"/>
                  <a:pt x="2158934" y="1003791"/>
                  <a:pt x="2171658" y="1007645"/>
                </a:cubicBezTo>
                <a:cubicBezTo>
                  <a:pt x="2188623" y="1011498"/>
                  <a:pt x="2192865" y="999938"/>
                  <a:pt x="2209830" y="996085"/>
                </a:cubicBezTo>
                <a:cubicBezTo>
                  <a:pt x="2226794" y="992231"/>
                  <a:pt x="2226794" y="988378"/>
                  <a:pt x="2218313" y="972964"/>
                </a:cubicBezTo>
                <a:cubicBezTo>
                  <a:pt x="2214071" y="961404"/>
                  <a:pt x="2205588" y="957550"/>
                  <a:pt x="2197106" y="961404"/>
                </a:cubicBezTo>
                <a:cubicBezTo>
                  <a:pt x="2184382" y="969111"/>
                  <a:pt x="2171658" y="965257"/>
                  <a:pt x="2163175" y="965257"/>
                </a:cubicBezTo>
                <a:cubicBezTo>
                  <a:pt x="2137728" y="969111"/>
                  <a:pt x="2116522" y="961404"/>
                  <a:pt x="2091075" y="972964"/>
                </a:cubicBezTo>
                <a:cubicBezTo>
                  <a:pt x="2091075" y="972964"/>
                  <a:pt x="2086833" y="972964"/>
                  <a:pt x="2082592" y="969111"/>
                </a:cubicBezTo>
                <a:cubicBezTo>
                  <a:pt x="2061386" y="961404"/>
                  <a:pt x="2044420" y="961404"/>
                  <a:pt x="2023214" y="961404"/>
                </a:cubicBezTo>
                <a:cubicBezTo>
                  <a:pt x="1993525" y="957550"/>
                  <a:pt x="1963836" y="949844"/>
                  <a:pt x="1934148" y="953697"/>
                </a:cubicBezTo>
                <a:cubicBezTo>
                  <a:pt x="1934148" y="953697"/>
                  <a:pt x="1929906" y="953697"/>
                  <a:pt x="1929906" y="953697"/>
                </a:cubicBezTo>
                <a:cubicBezTo>
                  <a:pt x="1929906" y="949844"/>
                  <a:pt x="1929906" y="949844"/>
                  <a:pt x="1929906" y="949844"/>
                </a:cubicBezTo>
                <a:cubicBezTo>
                  <a:pt x="1929906" y="945990"/>
                  <a:pt x="1929906" y="942137"/>
                  <a:pt x="1934148" y="942137"/>
                </a:cubicBezTo>
                <a:cubicBezTo>
                  <a:pt x="1938389" y="942137"/>
                  <a:pt x="1942630" y="942137"/>
                  <a:pt x="1946872" y="942137"/>
                </a:cubicBezTo>
                <a:cubicBezTo>
                  <a:pt x="1972319" y="942137"/>
                  <a:pt x="1997767" y="942137"/>
                  <a:pt x="2023214" y="942137"/>
                </a:cubicBezTo>
                <a:cubicBezTo>
                  <a:pt x="2027455" y="942137"/>
                  <a:pt x="2035938" y="942137"/>
                  <a:pt x="2035938" y="934430"/>
                </a:cubicBezTo>
                <a:cubicBezTo>
                  <a:pt x="2031697" y="919016"/>
                  <a:pt x="2048661" y="919016"/>
                  <a:pt x="2057144" y="919016"/>
                </a:cubicBezTo>
                <a:cubicBezTo>
                  <a:pt x="2074109" y="919016"/>
                  <a:pt x="2091075" y="919016"/>
                  <a:pt x="2108039" y="919016"/>
                </a:cubicBezTo>
                <a:cubicBezTo>
                  <a:pt x="2120763" y="919016"/>
                  <a:pt x="2133488" y="915163"/>
                  <a:pt x="2146211" y="911309"/>
                </a:cubicBezTo>
                <a:cubicBezTo>
                  <a:pt x="2141969" y="903603"/>
                  <a:pt x="2133488" y="899749"/>
                  <a:pt x="2125005" y="899749"/>
                </a:cubicBezTo>
                <a:cubicBezTo>
                  <a:pt x="2091075" y="899749"/>
                  <a:pt x="2057144" y="907456"/>
                  <a:pt x="2023214" y="895896"/>
                </a:cubicBezTo>
                <a:lnTo>
                  <a:pt x="1996126" y="895896"/>
                </a:lnTo>
                <a:lnTo>
                  <a:pt x="2045854" y="894979"/>
                </a:lnTo>
                <a:cubicBezTo>
                  <a:pt x="2063873" y="894281"/>
                  <a:pt x="2081894" y="893723"/>
                  <a:pt x="2098853" y="894840"/>
                </a:cubicBezTo>
                <a:cubicBezTo>
                  <a:pt x="2141252" y="897072"/>
                  <a:pt x="2187892" y="894840"/>
                  <a:pt x="2230293" y="901537"/>
                </a:cubicBezTo>
                <a:cubicBezTo>
                  <a:pt x="2238772" y="902654"/>
                  <a:pt x="2247252" y="901537"/>
                  <a:pt x="2255732" y="902654"/>
                </a:cubicBezTo>
                <a:cubicBezTo>
                  <a:pt x="2268452" y="902654"/>
                  <a:pt x="2272692" y="899305"/>
                  <a:pt x="2276933" y="897072"/>
                </a:cubicBezTo>
                <a:cubicBezTo>
                  <a:pt x="2281172" y="897072"/>
                  <a:pt x="2272692" y="894840"/>
                  <a:pt x="2264213" y="894840"/>
                </a:cubicBezTo>
                <a:cubicBezTo>
                  <a:pt x="2255732" y="894840"/>
                  <a:pt x="2255732" y="892607"/>
                  <a:pt x="2259971" y="891491"/>
                </a:cubicBezTo>
                <a:cubicBezTo>
                  <a:pt x="2259971" y="890374"/>
                  <a:pt x="2268452" y="890374"/>
                  <a:pt x="2272692" y="890374"/>
                </a:cubicBezTo>
                <a:cubicBezTo>
                  <a:pt x="2293892" y="893723"/>
                  <a:pt x="2319331" y="892607"/>
                  <a:pt x="2332052" y="899305"/>
                </a:cubicBezTo>
                <a:cubicBezTo>
                  <a:pt x="2349012" y="900421"/>
                  <a:pt x="2357493" y="903770"/>
                  <a:pt x="2374451" y="903770"/>
                </a:cubicBezTo>
                <a:cubicBezTo>
                  <a:pt x="2387171" y="903770"/>
                  <a:pt x="2399891" y="904886"/>
                  <a:pt x="2408372" y="900421"/>
                </a:cubicBezTo>
                <a:cubicBezTo>
                  <a:pt x="2412611" y="897072"/>
                  <a:pt x="2429572" y="897072"/>
                  <a:pt x="2438051" y="894840"/>
                </a:cubicBezTo>
                <a:cubicBezTo>
                  <a:pt x="2446531" y="893723"/>
                  <a:pt x="2450771" y="897072"/>
                  <a:pt x="2463491" y="897072"/>
                </a:cubicBezTo>
                <a:cubicBezTo>
                  <a:pt x="2467731" y="897072"/>
                  <a:pt x="2467731" y="899305"/>
                  <a:pt x="2463491" y="899305"/>
                </a:cubicBezTo>
                <a:cubicBezTo>
                  <a:pt x="2455011" y="900421"/>
                  <a:pt x="2450771" y="901537"/>
                  <a:pt x="2442292" y="902654"/>
                </a:cubicBezTo>
                <a:cubicBezTo>
                  <a:pt x="2438051" y="902654"/>
                  <a:pt x="2433811" y="902654"/>
                  <a:pt x="2433811" y="904886"/>
                </a:cubicBezTo>
                <a:cubicBezTo>
                  <a:pt x="2433811" y="906003"/>
                  <a:pt x="2442292" y="906003"/>
                  <a:pt x="2446531" y="906003"/>
                </a:cubicBezTo>
                <a:cubicBezTo>
                  <a:pt x="2493171" y="906003"/>
                  <a:pt x="2544051" y="907119"/>
                  <a:pt x="2590691" y="906003"/>
                </a:cubicBezTo>
                <a:cubicBezTo>
                  <a:pt x="2641571" y="903770"/>
                  <a:pt x="2692450" y="904886"/>
                  <a:pt x="2743330" y="903770"/>
                </a:cubicBezTo>
                <a:cubicBezTo>
                  <a:pt x="2751810" y="903770"/>
                  <a:pt x="2756050" y="904886"/>
                  <a:pt x="2760290" y="902654"/>
                </a:cubicBezTo>
                <a:cubicBezTo>
                  <a:pt x="2760290" y="900421"/>
                  <a:pt x="2751810" y="898188"/>
                  <a:pt x="2747570" y="898188"/>
                </a:cubicBezTo>
                <a:cubicBezTo>
                  <a:pt x="2734850" y="898188"/>
                  <a:pt x="2722131" y="897072"/>
                  <a:pt x="2709410" y="899305"/>
                </a:cubicBezTo>
                <a:cubicBezTo>
                  <a:pt x="2688211" y="901537"/>
                  <a:pt x="2662770" y="899305"/>
                  <a:pt x="2641571" y="900421"/>
                </a:cubicBezTo>
                <a:cubicBezTo>
                  <a:pt x="2628851" y="897072"/>
                  <a:pt x="2616130" y="898188"/>
                  <a:pt x="2607651" y="898188"/>
                </a:cubicBezTo>
                <a:cubicBezTo>
                  <a:pt x="2590691" y="898188"/>
                  <a:pt x="2577971" y="898188"/>
                  <a:pt x="2573731" y="893723"/>
                </a:cubicBezTo>
                <a:cubicBezTo>
                  <a:pt x="2573731" y="891491"/>
                  <a:pt x="2565251" y="890374"/>
                  <a:pt x="2561011" y="889258"/>
                </a:cubicBezTo>
                <a:cubicBezTo>
                  <a:pt x="2565251" y="887026"/>
                  <a:pt x="2577971" y="889258"/>
                  <a:pt x="2582211" y="888142"/>
                </a:cubicBezTo>
                <a:cubicBezTo>
                  <a:pt x="2624611" y="888142"/>
                  <a:pt x="2662770" y="888142"/>
                  <a:pt x="2700930" y="888142"/>
                </a:cubicBezTo>
                <a:cubicBezTo>
                  <a:pt x="2726370" y="888142"/>
                  <a:pt x="2747570" y="889258"/>
                  <a:pt x="2773010" y="887026"/>
                </a:cubicBezTo>
                <a:cubicBezTo>
                  <a:pt x="2789970" y="884793"/>
                  <a:pt x="2806930" y="883677"/>
                  <a:pt x="2828130" y="884793"/>
                </a:cubicBezTo>
                <a:cubicBezTo>
                  <a:pt x="2836610" y="884793"/>
                  <a:pt x="2840850" y="883677"/>
                  <a:pt x="2845090" y="882560"/>
                </a:cubicBezTo>
                <a:cubicBezTo>
                  <a:pt x="2849329" y="881444"/>
                  <a:pt x="2849329" y="880328"/>
                  <a:pt x="2845090" y="879211"/>
                </a:cubicBezTo>
                <a:cubicBezTo>
                  <a:pt x="2836610" y="876979"/>
                  <a:pt x="2832369" y="874746"/>
                  <a:pt x="2815409" y="874746"/>
                </a:cubicBezTo>
                <a:cubicBezTo>
                  <a:pt x="2802689" y="875863"/>
                  <a:pt x="2789970" y="874746"/>
                  <a:pt x="2768769" y="874746"/>
                </a:cubicBezTo>
                <a:cubicBezTo>
                  <a:pt x="2785729" y="872514"/>
                  <a:pt x="2794210" y="873630"/>
                  <a:pt x="2806930" y="873630"/>
                </a:cubicBezTo>
                <a:cubicBezTo>
                  <a:pt x="2836610" y="872514"/>
                  <a:pt x="2866289" y="872514"/>
                  <a:pt x="2895969" y="873630"/>
                </a:cubicBezTo>
                <a:cubicBezTo>
                  <a:pt x="2904450" y="873630"/>
                  <a:pt x="2908689" y="871397"/>
                  <a:pt x="2908689" y="870281"/>
                </a:cubicBezTo>
                <a:cubicBezTo>
                  <a:pt x="2908689" y="868048"/>
                  <a:pt x="2904450" y="866932"/>
                  <a:pt x="2895969" y="866932"/>
                </a:cubicBezTo>
                <a:cubicBezTo>
                  <a:pt x="2883249" y="866932"/>
                  <a:pt x="2866289" y="868048"/>
                  <a:pt x="2857810" y="866932"/>
                </a:cubicBezTo>
                <a:cubicBezTo>
                  <a:pt x="2845090" y="864700"/>
                  <a:pt x="2832369" y="866932"/>
                  <a:pt x="2819649" y="863583"/>
                </a:cubicBezTo>
                <a:cubicBezTo>
                  <a:pt x="2815409" y="862467"/>
                  <a:pt x="2798450" y="863583"/>
                  <a:pt x="2789970" y="863583"/>
                </a:cubicBezTo>
                <a:cubicBezTo>
                  <a:pt x="2794210" y="860234"/>
                  <a:pt x="2802689" y="861351"/>
                  <a:pt x="2806930" y="861351"/>
                </a:cubicBezTo>
                <a:cubicBezTo>
                  <a:pt x="2845090" y="861351"/>
                  <a:pt x="2879009" y="861351"/>
                  <a:pt x="2912929" y="861351"/>
                </a:cubicBezTo>
                <a:cubicBezTo>
                  <a:pt x="2921410" y="861351"/>
                  <a:pt x="2929889" y="862467"/>
                  <a:pt x="2929889" y="860234"/>
                </a:cubicBezTo>
                <a:cubicBezTo>
                  <a:pt x="2929889" y="856885"/>
                  <a:pt x="2921410" y="856885"/>
                  <a:pt x="2917169" y="858002"/>
                </a:cubicBezTo>
                <a:cubicBezTo>
                  <a:pt x="2891729" y="858002"/>
                  <a:pt x="2870530" y="854653"/>
                  <a:pt x="2849329" y="853537"/>
                </a:cubicBezTo>
                <a:cubicBezTo>
                  <a:pt x="2870530" y="853537"/>
                  <a:pt x="2891729" y="853537"/>
                  <a:pt x="2912929" y="853537"/>
                </a:cubicBezTo>
                <a:cubicBezTo>
                  <a:pt x="2917169" y="853537"/>
                  <a:pt x="2921410" y="853537"/>
                  <a:pt x="2921410" y="851304"/>
                </a:cubicBezTo>
                <a:cubicBezTo>
                  <a:pt x="2921410" y="850188"/>
                  <a:pt x="2921410" y="847955"/>
                  <a:pt x="2917169" y="847955"/>
                </a:cubicBezTo>
                <a:cubicBezTo>
                  <a:pt x="2908689" y="849071"/>
                  <a:pt x="2904450" y="844606"/>
                  <a:pt x="2895969" y="845722"/>
                </a:cubicBezTo>
                <a:cubicBezTo>
                  <a:pt x="2891729" y="846839"/>
                  <a:pt x="2883249" y="845722"/>
                  <a:pt x="2879009" y="845722"/>
                </a:cubicBezTo>
                <a:cubicBezTo>
                  <a:pt x="2840850" y="846839"/>
                  <a:pt x="2802689" y="844606"/>
                  <a:pt x="2768769" y="843490"/>
                </a:cubicBezTo>
                <a:cubicBezTo>
                  <a:pt x="2773010" y="841257"/>
                  <a:pt x="2781490" y="841257"/>
                  <a:pt x="2785729" y="842374"/>
                </a:cubicBezTo>
                <a:cubicBezTo>
                  <a:pt x="2802689" y="843490"/>
                  <a:pt x="2819649" y="839025"/>
                  <a:pt x="2840850" y="841257"/>
                </a:cubicBezTo>
                <a:cubicBezTo>
                  <a:pt x="2857810" y="843490"/>
                  <a:pt x="2879009" y="842374"/>
                  <a:pt x="2895969" y="842374"/>
                </a:cubicBezTo>
                <a:cubicBezTo>
                  <a:pt x="2904450" y="842374"/>
                  <a:pt x="2908689" y="842374"/>
                  <a:pt x="2917169" y="842374"/>
                </a:cubicBezTo>
                <a:cubicBezTo>
                  <a:pt x="2921410" y="841257"/>
                  <a:pt x="2921410" y="840141"/>
                  <a:pt x="2921410" y="839025"/>
                </a:cubicBezTo>
                <a:cubicBezTo>
                  <a:pt x="2917169" y="837908"/>
                  <a:pt x="2912929" y="835676"/>
                  <a:pt x="2904450" y="835676"/>
                </a:cubicBezTo>
                <a:cubicBezTo>
                  <a:pt x="2891729" y="836792"/>
                  <a:pt x="2879009" y="836792"/>
                  <a:pt x="2866289" y="836792"/>
                </a:cubicBezTo>
                <a:cubicBezTo>
                  <a:pt x="2849329" y="836792"/>
                  <a:pt x="2832369" y="836792"/>
                  <a:pt x="2815409" y="836792"/>
                </a:cubicBezTo>
                <a:cubicBezTo>
                  <a:pt x="2802689" y="832327"/>
                  <a:pt x="2781490" y="836792"/>
                  <a:pt x="2768769" y="832327"/>
                </a:cubicBezTo>
                <a:cubicBezTo>
                  <a:pt x="2751810" y="833443"/>
                  <a:pt x="2739090" y="830094"/>
                  <a:pt x="2722131" y="830094"/>
                </a:cubicBezTo>
                <a:cubicBezTo>
                  <a:pt x="2709410" y="830094"/>
                  <a:pt x="2705171" y="828978"/>
                  <a:pt x="2700930" y="827862"/>
                </a:cubicBezTo>
                <a:cubicBezTo>
                  <a:pt x="2705171" y="826745"/>
                  <a:pt x="2705171" y="824513"/>
                  <a:pt x="2709410" y="823396"/>
                </a:cubicBezTo>
                <a:cubicBezTo>
                  <a:pt x="2709410" y="822280"/>
                  <a:pt x="2717890" y="822280"/>
                  <a:pt x="2722131" y="822280"/>
                </a:cubicBezTo>
                <a:cubicBezTo>
                  <a:pt x="2756050" y="822280"/>
                  <a:pt x="2789970" y="822280"/>
                  <a:pt x="2823890" y="822280"/>
                </a:cubicBezTo>
                <a:cubicBezTo>
                  <a:pt x="2828130" y="822280"/>
                  <a:pt x="2832369" y="823396"/>
                  <a:pt x="2832369" y="821164"/>
                </a:cubicBezTo>
                <a:cubicBezTo>
                  <a:pt x="2832369" y="820048"/>
                  <a:pt x="2828130" y="818931"/>
                  <a:pt x="2823890" y="818931"/>
                </a:cubicBezTo>
                <a:cubicBezTo>
                  <a:pt x="2811170" y="815582"/>
                  <a:pt x="2794210" y="816699"/>
                  <a:pt x="2777250" y="816699"/>
                </a:cubicBezTo>
                <a:cubicBezTo>
                  <a:pt x="2764530" y="816699"/>
                  <a:pt x="2760290" y="817815"/>
                  <a:pt x="2760290" y="813350"/>
                </a:cubicBezTo>
                <a:cubicBezTo>
                  <a:pt x="2756050" y="808885"/>
                  <a:pt x="2739090" y="807768"/>
                  <a:pt x="2726370" y="807768"/>
                </a:cubicBezTo>
                <a:cubicBezTo>
                  <a:pt x="2722131" y="806652"/>
                  <a:pt x="2713650" y="806652"/>
                  <a:pt x="2705171" y="806652"/>
                </a:cubicBezTo>
                <a:cubicBezTo>
                  <a:pt x="2713650" y="806652"/>
                  <a:pt x="2705171" y="806652"/>
                  <a:pt x="2709410" y="805536"/>
                </a:cubicBezTo>
                <a:cubicBezTo>
                  <a:pt x="2768769" y="805536"/>
                  <a:pt x="2823890" y="805536"/>
                  <a:pt x="2879009" y="805536"/>
                </a:cubicBezTo>
                <a:cubicBezTo>
                  <a:pt x="2883249" y="805536"/>
                  <a:pt x="2883249" y="804419"/>
                  <a:pt x="2883249" y="804419"/>
                </a:cubicBezTo>
                <a:cubicBezTo>
                  <a:pt x="2874770" y="801071"/>
                  <a:pt x="2853570" y="802187"/>
                  <a:pt x="2840850" y="801071"/>
                </a:cubicBezTo>
                <a:cubicBezTo>
                  <a:pt x="2849329" y="796605"/>
                  <a:pt x="2866289" y="795489"/>
                  <a:pt x="2874770" y="793256"/>
                </a:cubicBezTo>
                <a:cubicBezTo>
                  <a:pt x="2887490" y="789908"/>
                  <a:pt x="2887490" y="789908"/>
                  <a:pt x="2874770" y="785442"/>
                </a:cubicBezTo>
                <a:cubicBezTo>
                  <a:pt x="2870530" y="785442"/>
                  <a:pt x="2870530" y="785442"/>
                  <a:pt x="2870530" y="785442"/>
                </a:cubicBezTo>
                <a:cubicBezTo>
                  <a:pt x="2870530" y="784326"/>
                  <a:pt x="2866289" y="782093"/>
                  <a:pt x="2870530" y="782093"/>
                </a:cubicBezTo>
                <a:cubicBezTo>
                  <a:pt x="2891729" y="780977"/>
                  <a:pt x="2879009" y="779861"/>
                  <a:pt x="2874770" y="777628"/>
                </a:cubicBezTo>
                <a:cubicBezTo>
                  <a:pt x="2866289" y="775396"/>
                  <a:pt x="2866289" y="775396"/>
                  <a:pt x="2879009" y="774279"/>
                </a:cubicBezTo>
                <a:cubicBezTo>
                  <a:pt x="2887490" y="774279"/>
                  <a:pt x="2891729" y="774279"/>
                  <a:pt x="2891729" y="772047"/>
                </a:cubicBezTo>
                <a:cubicBezTo>
                  <a:pt x="2891729" y="769814"/>
                  <a:pt x="2891729" y="768698"/>
                  <a:pt x="2879009" y="768698"/>
                </a:cubicBezTo>
                <a:cubicBezTo>
                  <a:pt x="2862049" y="767582"/>
                  <a:pt x="2845090" y="765349"/>
                  <a:pt x="2828130" y="764233"/>
                </a:cubicBezTo>
                <a:cubicBezTo>
                  <a:pt x="2815409" y="763116"/>
                  <a:pt x="2806930" y="760884"/>
                  <a:pt x="2794210" y="758651"/>
                </a:cubicBezTo>
                <a:cubicBezTo>
                  <a:pt x="2789970" y="758651"/>
                  <a:pt x="2781490" y="758651"/>
                  <a:pt x="2773010" y="758651"/>
                </a:cubicBezTo>
                <a:cubicBezTo>
                  <a:pt x="2760290" y="758651"/>
                  <a:pt x="2743330" y="758651"/>
                  <a:pt x="2730610" y="758651"/>
                </a:cubicBezTo>
                <a:cubicBezTo>
                  <a:pt x="2717890" y="758651"/>
                  <a:pt x="2700930" y="758651"/>
                  <a:pt x="2688211" y="758651"/>
                </a:cubicBezTo>
                <a:cubicBezTo>
                  <a:pt x="2688211" y="758651"/>
                  <a:pt x="2688211" y="757535"/>
                  <a:pt x="2683970" y="757535"/>
                </a:cubicBezTo>
                <a:cubicBezTo>
                  <a:pt x="2683970" y="756419"/>
                  <a:pt x="2688211" y="755302"/>
                  <a:pt x="2688211" y="755302"/>
                </a:cubicBezTo>
                <a:cubicBezTo>
                  <a:pt x="2700930" y="754186"/>
                  <a:pt x="2717890" y="755302"/>
                  <a:pt x="2730610" y="755302"/>
                </a:cubicBezTo>
                <a:cubicBezTo>
                  <a:pt x="2734850" y="754186"/>
                  <a:pt x="2739090" y="755302"/>
                  <a:pt x="2743330" y="754186"/>
                </a:cubicBezTo>
                <a:cubicBezTo>
                  <a:pt x="2743330" y="753070"/>
                  <a:pt x="2743330" y="751953"/>
                  <a:pt x="2743330" y="751953"/>
                </a:cubicBezTo>
                <a:cubicBezTo>
                  <a:pt x="2722131" y="750837"/>
                  <a:pt x="2730610" y="746372"/>
                  <a:pt x="2730610" y="743023"/>
                </a:cubicBezTo>
                <a:cubicBezTo>
                  <a:pt x="2726370" y="743023"/>
                  <a:pt x="2722131" y="743023"/>
                  <a:pt x="2717890" y="743023"/>
                </a:cubicBezTo>
                <a:cubicBezTo>
                  <a:pt x="2696690" y="743023"/>
                  <a:pt x="2671251" y="743023"/>
                  <a:pt x="2650050" y="740790"/>
                </a:cubicBezTo>
                <a:cubicBezTo>
                  <a:pt x="2628851" y="739674"/>
                  <a:pt x="2607651" y="738558"/>
                  <a:pt x="2577971" y="739674"/>
                </a:cubicBezTo>
                <a:cubicBezTo>
                  <a:pt x="2599171" y="736325"/>
                  <a:pt x="2616130" y="735209"/>
                  <a:pt x="2633090" y="735209"/>
                </a:cubicBezTo>
                <a:cubicBezTo>
                  <a:pt x="2658531" y="735209"/>
                  <a:pt x="2679730" y="734093"/>
                  <a:pt x="2705171" y="735209"/>
                </a:cubicBezTo>
                <a:cubicBezTo>
                  <a:pt x="2722131" y="736325"/>
                  <a:pt x="2739090" y="737442"/>
                  <a:pt x="2756050" y="737442"/>
                </a:cubicBezTo>
                <a:cubicBezTo>
                  <a:pt x="2760290" y="737442"/>
                  <a:pt x="2764530" y="737442"/>
                  <a:pt x="2768769" y="735209"/>
                </a:cubicBezTo>
                <a:cubicBezTo>
                  <a:pt x="2768769" y="734093"/>
                  <a:pt x="2760290" y="734093"/>
                  <a:pt x="2760290" y="732976"/>
                </a:cubicBezTo>
                <a:cubicBezTo>
                  <a:pt x="2751810" y="730744"/>
                  <a:pt x="2739090" y="731860"/>
                  <a:pt x="2726370" y="729627"/>
                </a:cubicBezTo>
                <a:cubicBezTo>
                  <a:pt x="2756050" y="729627"/>
                  <a:pt x="2777250" y="729627"/>
                  <a:pt x="2802689" y="729627"/>
                </a:cubicBezTo>
                <a:cubicBezTo>
                  <a:pt x="2819649" y="729627"/>
                  <a:pt x="2832369" y="728511"/>
                  <a:pt x="2849329" y="727395"/>
                </a:cubicBezTo>
                <a:cubicBezTo>
                  <a:pt x="2857810" y="727395"/>
                  <a:pt x="2862049" y="725162"/>
                  <a:pt x="2862049" y="722930"/>
                </a:cubicBezTo>
                <a:cubicBezTo>
                  <a:pt x="2862049" y="720697"/>
                  <a:pt x="2853570" y="719581"/>
                  <a:pt x="2840850" y="719581"/>
                </a:cubicBezTo>
                <a:cubicBezTo>
                  <a:pt x="2832369" y="720697"/>
                  <a:pt x="2819649" y="718464"/>
                  <a:pt x="2806930" y="721813"/>
                </a:cubicBezTo>
                <a:cubicBezTo>
                  <a:pt x="2802689" y="722930"/>
                  <a:pt x="2789970" y="721813"/>
                  <a:pt x="2785729" y="721813"/>
                </a:cubicBezTo>
                <a:cubicBezTo>
                  <a:pt x="2756050" y="718464"/>
                  <a:pt x="2726370" y="715116"/>
                  <a:pt x="2692450" y="716232"/>
                </a:cubicBezTo>
                <a:cubicBezTo>
                  <a:pt x="2688211" y="716232"/>
                  <a:pt x="2683970" y="715116"/>
                  <a:pt x="2683970" y="713999"/>
                </a:cubicBezTo>
                <a:cubicBezTo>
                  <a:pt x="2683970" y="712883"/>
                  <a:pt x="2688211" y="711767"/>
                  <a:pt x="2692450" y="711767"/>
                </a:cubicBezTo>
                <a:cubicBezTo>
                  <a:pt x="2717890" y="712883"/>
                  <a:pt x="2734850" y="710650"/>
                  <a:pt x="2751810" y="706185"/>
                </a:cubicBezTo>
                <a:cubicBezTo>
                  <a:pt x="2756050" y="703953"/>
                  <a:pt x="2751810" y="702836"/>
                  <a:pt x="2743330" y="701720"/>
                </a:cubicBezTo>
                <a:cubicBezTo>
                  <a:pt x="2734850" y="700604"/>
                  <a:pt x="2734850" y="700604"/>
                  <a:pt x="2743330" y="698371"/>
                </a:cubicBezTo>
                <a:cubicBezTo>
                  <a:pt x="2756050" y="696138"/>
                  <a:pt x="2756050" y="696138"/>
                  <a:pt x="2743330" y="695022"/>
                </a:cubicBezTo>
                <a:cubicBezTo>
                  <a:pt x="2722131" y="691673"/>
                  <a:pt x="2700930" y="691673"/>
                  <a:pt x="2679730" y="692790"/>
                </a:cubicBezTo>
                <a:cubicBezTo>
                  <a:pt x="2662770" y="695022"/>
                  <a:pt x="2641571" y="693906"/>
                  <a:pt x="2628851" y="698371"/>
                </a:cubicBezTo>
                <a:cubicBezTo>
                  <a:pt x="2620370" y="697255"/>
                  <a:pt x="2611891" y="700604"/>
                  <a:pt x="2603410" y="700604"/>
                </a:cubicBezTo>
                <a:cubicBezTo>
                  <a:pt x="2586450" y="700604"/>
                  <a:pt x="2565251" y="700604"/>
                  <a:pt x="2539810" y="700604"/>
                </a:cubicBezTo>
                <a:cubicBezTo>
                  <a:pt x="2565251" y="693906"/>
                  <a:pt x="2590691" y="691673"/>
                  <a:pt x="2616130" y="689441"/>
                </a:cubicBezTo>
                <a:cubicBezTo>
                  <a:pt x="2641571" y="687208"/>
                  <a:pt x="2667010" y="682743"/>
                  <a:pt x="2692450" y="680510"/>
                </a:cubicBezTo>
                <a:cubicBezTo>
                  <a:pt x="2675491" y="674929"/>
                  <a:pt x="2650050" y="678278"/>
                  <a:pt x="2628851" y="677161"/>
                </a:cubicBezTo>
                <a:cubicBezTo>
                  <a:pt x="2624611" y="676045"/>
                  <a:pt x="2628851" y="676045"/>
                  <a:pt x="2633090" y="674929"/>
                </a:cubicBezTo>
                <a:cubicBezTo>
                  <a:pt x="2645810" y="670464"/>
                  <a:pt x="2641571" y="669347"/>
                  <a:pt x="2624611" y="667115"/>
                </a:cubicBezTo>
                <a:cubicBezTo>
                  <a:pt x="2590691" y="663766"/>
                  <a:pt x="2556771" y="662650"/>
                  <a:pt x="2522850" y="663766"/>
                </a:cubicBezTo>
                <a:cubicBezTo>
                  <a:pt x="2471971" y="665998"/>
                  <a:pt x="2421091" y="664882"/>
                  <a:pt x="2374451" y="671580"/>
                </a:cubicBezTo>
                <a:cubicBezTo>
                  <a:pt x="2349012" y="670464"/>
                  <a:pt x="2327812" y="673812"/>
                  <a:pt x="2306611" y="673812"/>
                </a:cubicBezTo>
                <a:cubicBezTo>
                  <a:pt x="2285412" y="672696"/>
                  <a:pt x="2264213" y="671580"/>
                  <a:pt x="2243013" y="674929"/>
                </a:cubicBezTo>
                <a:cubicBezTo>
                  <a:pt x="2238772" y="676045"/>
                  <a:pt x="2226052" y="676045"/>
                  <a:pt x="2230293" y="672696"/>
                </a:cubicBezTo>
                <a:cubicBezTo>
                  <a:pt x="2230293" y="670464"/>
                  <a:pt x="2230293" y="669347"/>
                  <a:pt x="2221812" y="669347"/>
                </a:cubicBezTo>
                <a:cubicBezTo>
                  <a:pt x="2200612" y="670464"/>
                  <a:pt x="2183653" y="667115"/>
                  <a:pt x="2166692" y="670464"/>
                </a:cubicBezTo>
                <a:cubicBezTo>
                  <a:pt x="2162453" y="671580"/>
                  <a:pt x="2158212" y="671580"/>
                  <a:pt x="2153972" y="670464"/>
                </a:cubicBezTo>
                <a:cubicBezTo>
                  <a:pt x="2145493" y="669347"/>
                  <a:pt x="2137013" y="668231"/>
                  <a:pt x="2124293" y="665998"/>
                </a:cubicBezTo>
                <a:cubicBezTo>
                  <a:pt x="2145493" y="665998"/>
                  <a:pt x="2162453" y="662650"/>
                  <a:pt x="2183653" y="663766"/>
                </a:cubicBezTo>
                <a:cubicBezTo>
                  <a:pt x="2200612" y="663766"/>
                  <a:pt x="2217573" y="660417"/>
                  <a:pt x="2234532" y="661533"/>
                </a:cubicBezTo>
                <a:cubicBezTo>
                  <a:pt x="2251492" y="658184"/>
                  <a:pt x="2272692" y="661533"/>
                  <a:pt x="2289652" y="658184"/>
                </a:cubicBezTo>
                <a:cubicBezTo>
                  <a:pt x="2293892" y="657068"/>
                  <a:pt x="2302372" y="658184"/>
                  <a:pt x="2302372" y="655952"/>
                </a:cubicBezTo>
                <a:cubicBezTo>
                  <a:pt x="2302372" y="653719"/>
                  <a:pt x="2293892" y="652603"/>
                  <a:pt x="2289652" y="652603"/>
                </a:cubicBezTo>
                <a:cubicBezTo>
                  <a:pt x="2285412" y="651487"/>
                  <a:pt x="2276933" y="651487"/>
                  <a:pt x="2272692" y="651487"/>
                </a:cubicBezTo>
                <a:cubicBezTo>
                  <a:pt x="2243013" y="651487"/>
                  <a:pt x="2213332" y="651487"/>
                  <a:pt x="2179413" y="651487"/>
                </a:cubicBezTo>
                <a:cubicBezTo>
                  <a:pt x="2162453" y="651487"/>
                  <a:pt x="2149733" y="651487"/>
                  <a:pt x="2132773" y="650370"/>
                </a:cubicBezTo>
                <a:cubicBezTo>
                  <a:pt x="2115813" y="648138"/>
                  <a:pt x="2098853" y="651487"/>
                  <a:pt x="2081893" y="648138"/>
                </a:cubicBezTo>
                <a:cubicBezTo>
                  <a:pt x="2081893" y="648138"/>
                  <a:pt x="2077654" y="648138"/>
                  <a:pt x="2077654" y="648138"/>
                </a:cubicBezTo>
                <a:cubicBezTo>
                  <a:pt x="2056453" y="649254"/>
                  <a:pt x="2039493" y="650370"/>
                  <a:pt x="2026773" y="644789"/>
                </a:cubicBezTo>
                <a:cubicBezTo>
                  <a:pt x="2026773" y="643672"/>
                  <a:pt x="2018294" y="644789"/>
                  <a:pt x="2014053" y="643672"/>
                </a:cubicBezTo>
                <a:cubicBezTo>
                  <a:pt x="1975893" y="643672"/>
                  <a:pt x="1933494" y="642556"/>
                  <a:pt x="1895333" y="644789"/>
                </a:cubicBezTo>
                <a:cubicBezTo>
                  <a:pt x="1840214" y="647021"/>
                  <a:pt x="1789334" y="645905"/>
                  <a:pt x="1738455" y="645905"/>
                </a:cubicBezTo>
                <a:cubicBezTo>
                  <a:pt x="1683335" y="645905"/>
                  <a:pt x="1632456" y="645905"/>
                  <a:pt x="1577335" y="645905"/>
                </a:cubicBezTo>
                <a:cubicBezTo>
                  <a:pt x="1551896" y="645905"/>
                  <a:pt x="1526456" y="647021"/>
                  <a:pt x="1505256" y="649254"/>
                </a:cubicBezTo>
                <a:cubicBezTo>
                  <a:pt x="1484055" y="651487"/>
                  <a:pt x="1471336" y="647021"/>
                  <a:pt x="1450135" y="648138"/>
                </a:cubicBezTo>
                <a:cubicBezTo>
                  <a:pt x="1441656" y="644789"/>
                  <a:pt x="1428935" y="645905"/>
                  <a:pt x="1420457" y="645905"/>
                </a:cubicBezTo>
                <a:cubicBezTo>
                  <a:pt x="1390776" y="647021"/>
                  <a:pt x="1361096" y="644789"/>
                  <a:pt x="1331416" y="648138"/>
                </a:cubicBezTo>
                <a:cubicBezTo>
                  <a:pt x="1322936" y="649254"/>
                  <a:pt x="1310216" y="648138"/>
                  <a:pt x="1297496" y="648138"/>
                </a:cubicBezTo>
                <a:cubicBezTo>
                  <a:pt x="1289017" y="648138"/>
                  <a:pt x="1284776" y="648138"/>
                  <a:pt x="1284776" y="645905"/>
                </a:cubicBezTo>
                <a:cubicBezTo>
                  <a:pt x="1284776" y="643672"/>
                  <a:pt x="1284776" y="641440"/>
                  <a:pt x="1293257" y="642556"/>
                </a:cubicBezTo>
                <a:lnTo>
                  <a:pt x="1294046" y="642417"/>
                </a:lnTo>
                <a:lnTo>
                  <a:pt x="1318817" y="640107"/>
                </a:lnTo>
                <a:cubicBezTo>
                  <a:pt x="1335777" y="636311"/>
                  <a:pt x="1348497" y="636311"/>
                  <a:pt x="1365457" y="636311"/>
                </a:cubicBezTo>
                <a:cubicBezTo>
                  <a:pt x="1399376" y="636311"/>
                  <a:pt x="1429056" y="636311"/>
                  <a:pt x="1458737" y="636311"/>
                </a:cubicBezTo>
                <a:cubicBezTo>
                  <a:pt x="1462976" y="636311"/>
                  <a:pt x="1471456" y="636311"/>
                  <a:pt x="1475696" y="632514"/>
                </a:cubicBezTo>
                <a:cubicBezTo>
                  <a:pt x="1479936" y="632514"/>
                  <a:pt x="1488417" y="628718"/>
                  <a:pt x="1488417" y="621125"/>
                </a:cubicBezTo>
                <a:cubicBezTo>
                  <a:pt x="1488417" y="613532"/>
                  <a:pt x="1479936" y="617328"/>
                  <a:pt x="1475696" y="613532"/>
                </a:cubicBezTo>
                <a:cubicBezTo>
                  <a:pt x="1458737" y="602142"/>
                  <a:pt x="1437536" y="613532"/>
                  <a:pt x="1420576" y="602142"/>
                </a:cubicBezTo>
                <a:cubicBezTo>
                  <a:pt x="1403616" y="605939"/>
                  <a:pt x="1386656" y="594549"/>
                  <a:pt x="1369696" y="594549"/>
                </a:cubicBezTo>
                <a:cubicBezTo>
                  <a:pt x="1348497" y="598346"/>
                  <a:pt x="1331537" y="586956"/>
                  <a:pt x="1310337" y="586956"/>
                </a:cubicBezTo>
                <a:cubicBezTo>
                  <a:pt x="1323056" y="579364"/>
                  <a:pt x="1331537" y="575567"/>
                  <a:pt x="1340016" y="571771"/>
                </a:cubicBezTo>
                <a:cubicBezTo>
                  <a:pt x="1344257" y="567974"/>
                  <a:pt x="1348497" y="567974"/>
                  <a:pt x="1352736" y="571771"/>
                </a:cubicBezTo>
                <a:cubicBezTo>
                  <a:pt x="1369696" y="583160"/>
                  <a:pt x="1386656" y="571771"/>
                  <a:pt x="1407857" y="575567"/>
                </a:cubicBezTo>
                <a:cubicBezTo>
                  <a:pt x="1416336" y="575567"/>
                  <a:pt x="1416336" y="571771"/>
                  <a:pt x="1416336" y="564178"/>
                </a:cubicBezTo>
                <a:cubicBezTo>
                  <a:pt x="1412097" y="552788"/>
                  <a:pt x="1424817" y="552788"/>
                  <a:pt x="1429056" y="556585"/>
                </a:cubicBezTo>
                <a:cubicBezTo>
                  <a:pt x="1450256" y="567974"/>
                  <a:pt x="1471456" y="564178"/>
                  <a:pt x="1492656" y="560381"/>
                </a:cubicBezTo>
                <a:cubicBezTo>
                  <a:pt x="1513856" y="560381"/>
                  <a:pt x="1535056" y="571771"/>
                  <a:pt x="1560496" y="567974"/>
                </a:cubicBezTo>
                <a:cubicBezTo>
                  <a:pt x="1583816" y="579363"/>
                  <a:pt x="1608196" y="584109"/>
                  <a:pt x="1633106" y="586956"/>
                </a:cubicBezTo>
                <a:lnTo>
                  <a:pt x="1640713" y="587718"/>
                </a:lnTo>
                <a:lnTo>
                  <a:pt x="1646583" y="588679"/>
                </a:lnTo>
                <a:cubicBezTo>
                  <a:pt x="1647644" y="590935"/>
                  <a:pt x="1645523" y="595446"/>
                  <a:pt x="1641283" y="604469"/>
                </a:cubicBezTo>
                <a:cubicBezTo>
                  <a:pt x="1649764" y="604469"/>
                  <a:pt x="1666730" y="608980"/>
                  <a:pt x="1670972" y="604469"/>
                </a:cubicBezTo>
                <a:lnTo>
                  <a:pt x="1675810" y="591235"/>
                </a:lnTo>
                <a:lnTo>
                  <a:pt x="1708895" y="594549"/>
                </a:lnTo>
                <a:cubicBezTo>
                  <a:pt x="1742815" y="598346"/>
                  <a:pt x="1776735" y="594549"/>
                  <a:pt x="1810655" y="583160"/>
                </a:cubicBezTo>
                <a:lnTo>
                  <a:pt x="1821753" y="575621"/>
                </a:lnTo>
                <a:lnTo>
                  <a:pt x="1830549" y="574582"/>
                </a:lnTo>
                <a:cubicBezTo>
                  <a:pt x="1837441" y="570634"/>
                  <a:pt x="1842742" y="563867"/>
                  <a:pt x="1844863" y="554845"/>
                </a:cubicBezTo>
                <a:lnTo>
                  <a:pt x="1850662" y="548677"/>
                </a:lnTo>
                <a:lnTo>
                  <a:pt x="1860747" y="547339"/>
                </a:lnTo>
                <a:lnTo>
                  <a:pt x="1861829" y="550333"/>
                </a:lnTo>
                <a:cubicBezTo>
                  <a:pt x="1878793" y="550333"/>
                  <a:pt x="1887275" y="536799"/>
                  <a:pt x="1899999" y="532288"/>
                </a:cubicBezTo>
                <a:cubicBezTo>
                  <a:pt x="1899999" y="523265"/>
                  <a:pt x="1904241" y="518755"/>
                  <a:pt x="1912724" y="523265"/>
                </a:cubicBezTo>
                <a:cubicBezTo>
                  <a:pt x="1929689" y="523265"/>
                  <a:pt x="1946653" y="509732"/>
                  <a:pt x="1963618" y="514243"/>
                </a:cubicBezTo>
                <a:cubicBezTo>
                  <a:pt x="1967860" y="514243"/>
                  <a:pt x="1967860" y="509732"/>
                  <a:pt x="1967860" y="505220"/>
                </a:cubicBezTo>
                <a:cubicBezTo>
                  <a:pt x="1967860" y="505220"/>
                  <a:pt x="1967860" y="500709"/>
                  <a:pt x="1963618" y="500709"/>
                </a:cubicBezTo>
                <a:cubicBezTo>
                  <a:pt x="1955136" y="500709"/>
                  <a:pt x="1950894" y="500709"/>
                  <a:pt x="1946653" y="500709"/>
                </a:cubicBezTo>
                <a:cubicBezTo>
                  <a:pt x="1942412" y="500709"/>
                  <a:pt x="1938171" y="500709"/>
                  <a:pt x="1933930" y="496197"/>
                </a:cubicBezTo>
                <a:lnTo>
                  <a:pt x="1927754" y="488732"/>
                </a:lnTo>
                <a:lnTo>
                  <a:pt x="1929374" y="488248"/>
                </a:lnTo>
                <a:cubicBezTo>
                  <a:pt x="1935734" y="486350"/>
                  <a:pt x="1938914" y="485401"/>
                  <a:pt x="1938914" y="483977"/>
                </a:cubicBezTo>
                <a:lnTo>
                  <a:pt x="1937455" y="482888"/>
                </a:lnTo>
                <a:lnTo>
                  <a:pt x="1960536" y="482487"/>
                </a:lnTo>
                <a:cubicBezTo>
                  <a:pt x="1990226" y="482487"/>
                  <a:pt x="2024155" y="482487"/>
                  <a:pt x="2058086" y="482487"/>
                </a:cubicBezTo>
                <a:cubicBezTo>
                  <a:pt x="2070809" y="482487"/>
                  <a:pt x="2083532" y="475701"/>
                  <a:pt x="2096257" y="475701"/>
                </a:cubicBezTo>
                <a:cubicBezTo>
                  <a:pt x="2108981" y="479094"/>
                  <a:pt x="2121704" y="475701"/>
                  <a:pt x="2138669" y="472308"/>
                </a:cubicBezTo>
                <a:cubicBezTo>
                  <a:pt x="2155634" y="468916"/>
                  <a:pt x="2176841" y="472308"/>
                  <a:pt x="2193806" y="472308"/>
                </a:cubicBezTo>
                <a:cubicBezTo>
                  <a:pt x="2206529" y="472308"/>
                  <a:pt x="2215012" y="475701"/>
                  <a:pt x="2227736" y="468916"/>
                </a:cubicBezTo>
                <a:cubicBezTo>
                  <a:pt x="2227736" y="465524"/>
                  <a:pt x="2236219" y="468916"/>
                  <a:pt x="2240459" y="465524"/>
                </a:cubicBezTo>
                <a:cubicBezTo>
                  <a:pt x="2257424" y="462131"/>
                  <a:pt x="2274390" y="482487"/>
                  <a:pt x="2291355" y="465524"/>
                </a:cubicBezTo>
                <a:cubicBezTo>
                  <a:pt x="2308320" y="465524"/>
                  <a:pt x="2325284" y="465524"/>
                  <a:pt x="2346491" y="465524"/>
                </a:cubicBezTo>
                <a:cubicBezTo>
                  <a:pt x="2363456" y="465524"/>
                  <a:pt x="2380421" y="468916"/>
                  <a:pt x="2401628" y="465524"/>
                </a:cubicBezTo>
                <a:cubicBezTo>
                  <a:pt x="2410111" y="465524"/>
                  <a:pt x="2422834" y="472308"/>
                  <a:pt x="2427075" y="458738"/>
                </a:cubicBezTo>
                <a:cubicBezTo>
                  <a:pt x="2439798" y="455346"/>
                  <a:pt x="2452523" y="451953"/>
                  <a:pt x="2465247" y="458738"/>
                </a:cubicBezTo>
                <a:cubicBezTo>
                  <a:pt x="2469488" y="462131"/>
                  <a:pt x="2477971" y="462131"/>
                  <a:pt x="2482211" y="458738"/>
                </a:cubicBezTo>
                <a:cubicBezTo>
                  <a:pt x="2499176" y="455346"/>
                  <a:pt x="2511900" y="455346"/>
                  <a:pt x="2528866" y="462131"/>
                </a:cubicBezTo>
                <a:cubicBezTo>
                  <a:pt x="2533107" y="462131"/>
                  <a:pt x="2541589" y="462131"/>
                  <a:pt x="2545830" y="451953"/>
                </a:cubicBezTo>
                <a:cubicBezTo>
                  <a:pt x="2545830" y="448560"/>
                  <a:pt x="2558554" y="451953"/>
                  <a:pt x="2562795" y="451953"/>
                </a:cubicBezTo>
                <a:cubicBezTo>
                  <a:pt x="2562795" y="448560"/>
                  <a:pt x="2567036" y="445169"/>
                  <a:pt x="2567036" y="445169"/>
                </a:cubicBezTo>
                <a:cubicBezTo>
                  <a:pt x="2584002" y="445169"/>
                  <a:pt x="2600967" y="445169"/>
                  <a:pt x="2622173" y="445169"/>
                </a:cubicBezTo>
                <a:cubicBezTo>
                  <a:pt x="2622173" y="445169"/>
                  <a:pt x="2622173" y="448560"/>
                  <a:pt x="2622173" y="451953"/>
                </a:cubicBezTo>
                <a:cubicBezTo>
                  <a:pt x="2656104" y="451953"/>
                  <a:pt x="2694275" y="451953"/>
                  <a:pt x="2728205" y="451953"/>
                </a:cubicBezTo>
                <a:cubicBezTo>
                  <a:pt x="2736687" y="445169"/>
                  <a:pt x="2745169" y="445169"/>
                  <a:pt x="2753652" y="451953"/>
                </a:cubicBezTo>
                <a:cubicBezTo>
                  <a:pt x="2787582" y="451953"/>
                  <a:pt x="2817271" y="441776"/>
                  <a:pt x="2851202" y="445169"/>
                </a:cubicBezTo>
                <a:cubicBezTo>
                  <a:pt x="2851202" y="441776"/>
                  <a:pt x="2851202" y="438383"/>
                  <a:pt x="2851202" y="434990"/>
                </a:cubicBezTo>
                <a:cubicBezTo>
                  <a:pt x="2851202" y="431597"/>
                  <a:pt x="2851202" y="431597"/>
                  <a:pt x="2855442" y="431597"/>
                </a:cubicBezTo>
                <a:cubicBezTo>
                  <a:pt x="2859683" y="428205"/>
                  <a:pt x="2863925" y="431597"/>
                  <a:pt x="2863925" y="434990"/>
                </a:cubicBezTo>
                <a:cubicBezTo>
                  <a:pt x="2889373" y="434990"/>
                  <a:pt x="2919061" y="434990"/>
                  <a:pt x="2944509" y="434990"/>
                </a:cubicBezTo>
                <a:cubicBezTo>
                  <a:pt x="2948751" y="438383"/>
                  <a:pt x="2961474" y="431597"/>
                  <a:pt x="2961474" y="441776"/>
                </a:cubicBezTo>
                <a:cubicBezTo>
                  <a:pt x="2974197" y="441776"/>
                  <a:pt x="2982680" y="441776"/>
                  <a:pt x="2991163" y="441776"/>
                </a:cubicBezTo>
                <a:cubicBezTo>
                  <a:pt x="3003887" y="441776"/>
                  <a:pt x="3016611" y="438383"/>
                  <a:pt x="3020852" y="428205"/>
                </a:cubicBezTo>
                <a:cubicBezTo>
                  <a:pt x="3025093" y="424812"/>
                  <a:pt x="3029334" y="424812"/>
                  <a:pt x="3033575" y="424812"/>
                </a:cubicBezTo>
                <a:cubicBezTo>
                  <a:pt x="3037816" y="424812"/>
                  <a:pt x="3042058" y="424812"/>
                  <a:pt x="3050540" y="424812"/>
                </a:cubicBezTo>
                <a:cubicBezTo>
                  <a:pt x="3054782" y="424812"/>
                  <a:pt x="3054782" y="421420"/>
                  <a:pt x="3054782" y="421420"/>
                </a:cubicBezTo>
                <a:cubicBezTo>
                  <a:pt x="3054782" y="418028"/>
                  <a:pt x="3054782" y="414635"/>
                  <a:pt x="3050540" y="414635"/>
                </a:cubicBezTo>
                <a:cubicBezTo>
                  <a:pt x="3033575" y="418028"/>
                  <a:pt x="3016611" y="407849"/>
                  <a:pt x="2999646" y="407849"/>
                </a:cubicBezTo>
                <a:cubicBezTo>
                  <a:pt x="2991163" y="411242"/>
                  <a:pt x="2986921" y="407849"/>
                  <a:pt x="2986921" y="401065"/>
                </a:cubicBezTo>
                <a:cubicBezTo>
                  <a:pt x="2974197" y="397672"/>
                  <a:pt x="2965715" y="387494"/>
                  <a:pt x="2948751" y="387494"/>
                </a:cubicBezTo>
                <a:cubicBezTo>
                  <a:pt x="2948751" y="394280"/>
                  <a:pt x="2944509" y="394280"/>
                  <a:pt x="2940268" y="390887"/>
                </a:cubicBezTo>
                <a:cubicBezTo>
                  <a:pt x="2936027" y="390887"/>
                  <a:pt x="2931785" y="387494"/>
                  <a:pt x="2931785" y="384101"/>
                </a:cubicBezTo>
                <a:cubicBezTo>
                  <a:pt x="2927544" y="370531"/>
                  <a:pt x="2910579" y="363746"/>
                  <a:pt x="2893615" y="367139"/>
                </a:cubicBezTo>
                <a:cubicBezTo>
                  <a:pt x="2885132" y="373924"/>
                  <a:pt x="2872408" y="370531"/>
                  <a:pt x="2863925" y="377317"/>
                </a:cubicBezTo>
                <a:cubicBezTo>
                  <a:pt x="2863925" y="377317"/>
                  <a:pt x="2859683" y="377317"/>
                  <a:pt x="2859683" y="373924"/>
                </a:cubicBezTo>
                <a:cubicBezTo>
                  <a:pt x="2846960" y="373924"/>
                  <a:pt x="2838477" y="370531"/>
                  <a:pt x="2829996" y="373924"/>
                </a:cubicBezTo>
                <a:cubicBezTo>
                  <a:pt x="2808788" y="373924"/>
                  <a:pt x="2787582" y="367139"/>
                  <a:pt x="2770618" y="384101"/>
                </a:cubicBezTo>
                <a:cubicBezTo>
                  <a:pt x="2766377" y="380708"/>
                  <a:pt x="2766377" y="377317"/>
                  <a:pt x="2766377" y="377317"/>
                </a:cubicBezTo>
                <a:cubicBezTo>
                  <a:pt x="2770618" y="367139"/>
                  <a:pt x="2762135" y="356962"/>
                  <a:pt x="2757894" y="346783"/>
                </a:cubicBezTo>
                <a:cubicBezTo>
                  <a:pt x="2753652" y="343390"/>
                  <a:pt x="2736687" y="346783"/>
                  <a:pt x="2728205" y="346783"/>
                </a:cubicBezTo>
                <a:cubicBezTo>
                  <a:pt x="2736687" y="360353"/>
                  <a:pt x="2736687" y="360353"/>
                  <a:pt x="2719722" y="360353"/>
                </a:cubicBezTo>
                <a:cubicBezTo>
                  <a:pt x="2706999" y="360353"/>
                  <a:pt x="2706999" y="360353"/>
                  <a:pt x="2694275" y="373924"/>
                </a:cubicBezTo>
                <a:cubicBezTo>
                  <a:pt x="2694275" y="377317"/>
                  <a:pt x="2690033" y="377317"/>
                  <a:pt x="2685792" y="377317"/>
                </a:cubicBezTo>
                <a:cubicBezTo>
                  <a:pt x="2681550" y="377317"/>
                  <a:pt x="2673069" y="377317"/>
                  <a:pt x="2668827" y="377317"/>
                </a:cubicBezTo>
                <a:cubicBezTo>
                  <a:pt x="2660344" y="377317"/>
                  <a:pt x="2656104" y="377317"/>
                  <a:pt x="2651863" y="377317"/>
                </a:cubicBezTo>
                <a:cubicBezTo>
                  <a:pt x="2643380" y="377317"/>
                  <a:pt x="2643380" y="377317"/>
                  <a:pt x="2643380" y="384101"/>
                </a:cubicBezTo>
                <a:cubicBezTo>
                  <a:pt x="2639138" y="390887"/>
                  <a:pt x="2643380" y="397672"/>
                  <a:pt x="2639138" y="404457"/>
                </a:cubicBezTo>
                <a:cubicBezTo>
                  <a:pt x="2634897" y="404457"/>
                  <a:pt x="2626414" y="404457"/>
                  <a:pt x="2622173" y="404457"/>
                </a:cubicBezTo>
                <a:cubicBezTo>
                  <a:pt x="2613690" y="401065"/>
                  <a:pt x="2617931" y="397672"/>
                  <a:pt x="2617931" y="394280"/>
                </a:cubicBezTo>
                <a:cubicBezTo>
                  <a:pt x="2605208" y="390887"/>
                  <a:pt x="2596726" y="380708"/>
                  <a:pt x="2584002" y="384101"/>
                </a:cubicBezTo>
                <a:cubicBezTo>
                  <a:pt x="2584002" y="387494"/>
                  <a:pt x="2579761" y="387494"/>
                  <a:pt x="2575519" y="387494"/>
                </a:cubicBezTo>
                <a:cubicBezTo>
                  <a:pt x="2571278" y="387494"/>
                  <a:pt x="2562795" y="387494"/>
                  <a:pt x="2558554" y="387494"/>
                </a:cubicBezTo>
                <a:cubicBezTo>
                  <a:pt x="2558554" y="394280"/>
                  <a:pt x="2554312" y="394280"/>
                  <a:pt x="2550072" y="394280"/>
                </a:cubicBezTo>
                <a:cubicBezTo>
                  <a:pt x="2541589" y="390887"/>
                  <a:pt x="2545830" y="387494"/>
                  <a:pt x="2545830" y="384101"/>
                </a:cubicBezTo>
                <a:cubicBezTo>
                  <a:pt x="2541589" y="384101"/>
                  <a:pt x="2541589" y="384101"/>
                  <a:pt x="2541589" y="384101"/>
                </a:cubicBezTo>
                <a:cubicBezTo>
                  <a:pt x="2524624" y="384101"/>
                  <a:pt x="2516142" y="401065"/>
                  <a:pt x="2503417" y="390887"/>
                </a:cubicBezTo>
                <a:cubicBezTo>
                  <a:pt x="2486453" y="384101"/>
                  <a:pt x="2469488" y="394280"/>
                  <a:pt x="2461005" y="384101"/>
                </a:cubicBezTo>
                <a:cubicBezTo>
                  <a:pt x="2448281" y="384101"/>
                  <a:pt x="2431317" y="380708"/>
                  <a:pt x="2418593" y="387494"/>
                </a:cubicBezTo>
                <a:cubicBezTo>
                  <a:pt x="2401628" y="390887"/>
                  <a:pt x="2384662" y="387494"/>
                  <a:pt x="2367697" y="387494"/>
                </a:cubicBezTo>
                <a:cubicBezTo>
                  <a:pt x="2367697" y="387494"/>
                  <a:pt x="2363456" y="387494"/>
                  <a:pt x="2363456" y="387494"/>
                </a:cubicBezTo>
                <a:cubicBezTo>
                  <a:pt x="2363456" y="384101"/>
                  <a:pt x="2359215" y="387494"/>
                  <a:pt x="2363456" y="390887"/>
                </a:cubicBezTo>
                <a:cubicBezTo>
                  <a:pt x="2363456" y="394280"/>
                  <a:pt x="2367697" y="397672"/>
                  <a:pt x="2376179" y="397672"/>
                </a:cubicBezTo>
                <a:cubicBezTo>
                  <a:pt x="2384662" y="397672"/>
                  <a:pt x="2388903" y="401065"/>
                  <a:pt x="2384662" y="404457"/>
                </a:cubicBezTo>
                <a:cubicBezTo>
                  <a:pt x="2384662" y="411242"/>
                  <a:pt x="2376179" y="407849"/>
                  <a:pt x="2371939" y="407849"/>
                </a:cubicBezTo>
                <a:cubicBezTo>
                  <a:pt x="2376179" y="421420"/>
                  <a:pt x="2388903" y="421420"/>
                  <a:pt x="2401628" y="418028"/>
                </a:cubicBezTo>
                <a:cubicBezTo>
                  <a:pt x="2405869" y="421420"/>
                  <a:pt x="2410111" y="418028"/>
                  <a:pt x="2414352" y="424812"/>
                </a:cubicBezTo>
                <a:cubicBezTo>
                  <a:pt x="2414352" y="431597"/>
                  <a:pt x="2405869" y="428205"/>
                  <a:pt x="2401628" y="431597"/>
                </a:cubicBezTo>
                <a:cubicBezTo>
                  <a:pt x="2388903" y="431597"/>
                  <a:pt x="2376179" y="445169"/>
                  <a:pt x="2371939" y="424812"/>
                </a:cubicBezTo>
                <a:cubicBezTo>
                  <a:pt x="2371939" y="424812"/>
                  <a:pt x="2363456" y="424812"/>
                  <a:pt x="2363456" y="424812"/>
                </a:cubicBezTo>
                <a:cubicBezTo>
                  <a:pt x="2342250" y="438383"/>
                  <a:pt x="2342250" y="438383"/>
                  <a:pt x="2316802" y="431597"/>
                </a:cubicBezTo>
                <a:cubicBezTo>
                  <a:pt x="2308320" y="428205"/>
                  <a:pt x="2295597" y="431597"/>
                  <a:pt x="2287114" y="424812"/>
                </a:cubicBezTo>
                <a:cubicBezTo>
                  <a:pt x="2287114" y="424812"/>
                  <a:pt x="2287114" y="424812"/>
                  <a:pt x="2282872" y="424812"/>
                </a:cubicBezTo>
                <a:cubicBezTo>
                  <a:pt x="2265907" y="434990"/>
                  <a:pt x="2265907" y="431597"/>
                  <a:pt x="2248942" y="431597"/>
                </a:cubicBezTo>
                <a:cubicBezTo>
                  <a:pt x="2231978" y="431597"/>
                  <a:pt x="2219253" y="421420"/>
                  <a:pt x="2202288" y="418028"/>
                </a:cubicBezTo>
                <a:cubicBezTo>
                  <a:pt x="2193806" y="418028"/>
                  <a:pt x="2198046" y="411242"/>
                  <a:pt x="2198046" y="407849"/>
                </a:cubicBezTo>
                <a:cubicBezTo>
                  <a:pt x="2198046" y="401065"/>
                  <a:pt x="2193806" y="401065"/>
                  <a:pt x="2185323" y="397672"/>
                </a:cubicBezTo>
                <a:cubicBezTo>
                  <a:pt x="2164117" y="394280"/>
                  <a:pt x="2142910" y="394280"/>
                  <a:pt x="2121704" y="394280"/>
                </a:cubicBezTo>
                <a:cubicBezTo>
                  <a:pt x="2117464" y="394280"/>
                  <a:pt x="2108981" y="390887"/>
                  <a:pt x="2108981" y="394280"/>
                </a:cubicBezTo>
                <a:cubicBezTo>
                  <a:pt x="2096257" y="404457"/>
                  <a:pt x="2083532" y="397672"/>
                  <a:pt x="2070809" y="394280"/>
                </a:cubicBezTo>
                <a:cubicBezTo>
                  <a:pt x="2064448" y="390887"/>
                  <a:pt x="2058086" y="388342"/>
                  <a:pt x="2051724" y="387918"/>
                </a:cubicBezTo>
                <a:lnTo>
                  <a:pt x="2046930" y="389516"/>
                </a:lnTo>
                <a:lnTo>
                  <a:pt x="2044915" y="382897"/>
                </a:lnTo>
                <a:cubicBezTo>
                  <a:pt x="2042794" y="380049"/>
                  <a:pt x="2039614" y="378151"/>
                  <a:pt x="2035374" y="378151"/>
                </a:cubicBezTo>
                <a:cubicBezTo>
                  <a:pt x="2018414" y="374355"/>
                  <a:pt x="2005694" y="370558"/>
                  <a:pt x="1988734" y="370558"/>
                </a:cubicBezTo>
                <a:cubicBezTo>
                  <a:pt x="1963294" y="370558"/>
                  <a:pt x="1942094" y="370558"/>
                  <a:pt x="1912414" y="370558"/>
                </a:cubicBezTo>
                <a:cubicBezTo>
                  <a:pt x="1925134" y="362965"/>
                  <a:pt x="1937855" y="366762"/>
                  <a:pt x="1946334" y="359169"/>
                </a:cubicBezTo>
                <a:cubicBezTo>
                  <a:pt x="1946334" y="355372"/>
                  <a:pt x="1954814" y="355372"/>
                  <a:pt x="1954814" y="351576"/>
                </a:cubicBezTo>
                <a:cubicBezTo>
                  <a:pt x="1950575" y="343983"/>
                  <a:pt x="1946334" y="343983"/>
                  <a:pt x="1942094" y="343983"/>
                </a:cubicBezTo>
                <a:cubicBezTo>
                  <a:pt x="1925134" y="343983"/>
                  <a:pt x="1908175" y="347779"/>
                  <a:pt x="1891215" y="351576"/>
                </a:cubicBezTo>
                <a:cubicBezTo>
                  <a:pt x="1865774" y="355372"/>
                  <a:pt x="1844575" y="351576"/>
                  <a:pt x="1819135" y="351576"/>
                </a:cubicBezTo>
                <a:cubicBezTo>
                  <a:pt x="1802175" y="351576"/>
                  <a:pt x="1785216" y="347779"/>
                  <a:pt x="1764015" y="336390"/>
                </a:cubicBezTo>
                <a:cubicBezTo>
                  <a:pt x="1793695" y="340186"/>
                  <a:pt x="1814895" y="336390"/>
                  <a:pt x="1836095" y="332593"/>
                </a:cubicBezTo>
                <a:cubicBezTo>
                  <a:pt x="1857295" y="325000"/>
                  <a:pt x="1882734" y="325000"/>
                  <a:pt x="1903935" y="325000"/>
                </a:cubicBezTo>
                <a:cubicBezTo>
                  <a:pt x="1908175" y="325000"/>
                  <a:pt x="1912414" y="325000"/>
                  <a:pt x="1916654" y="325000"/>
                </a:cubicBezTo>
                <a:cubicBezTo>
                  <a:pt x="1916654" y="313611"/>
                  <a:pt x="1908175" y="298425"/>
                  <a:pt x="1929374" y="294629"/>
                </a:cubicBezTo>
                <a:cubicBezTo>
                  <a:pt x="1929374" y="294629"/>
                  <a:pt x="1929374" y="290832"/>
                  <a:pt x="1929374" y="287036"/>
                </a:cubicBezTo>
                <a:cubicBezTo>
                  <a:pt x="1925134" y="283239"/>
                  <a:pt x="1920895" y="287036"/>
                  <a:pt x="1916654" y="283239"/>
                </a:cubicBezTo>
                <a:cubicBezTo>
                  <a:pt x="1903935" y="283239"/>
                  <a:pt x="1886975" y="287036"/>
                  <a:pt x="1874255" y="283239"/>
                </a:cubicBezTo>
                <a:cubicBezTo>
                  <a:pt x="1874255" y="283239"/>
                  <a:pt x="1870015" y="279443"/>
                  <a:pt x="1870015" y="275646"/>
                </a:cubicBezTo>
                <a:cubicBezTo>
                  <a:pt x="1874255" y="275646"/>
                  <a:pt x="1874255" y="271850"/>
                  <a:pt x="1874255" y="271850"/>
                </a:cubicBezTo>
                <a:cubicBezTo>
                  <a:pt x="1886975" y="271850"/>
                  <a:pt x="1903935" y="271850"/>
                  <a:pt x="1916654" y="271850"/>
                </a:cubicBezTo>
                <a:cubicBezTo>
                  <a:pt x="1929374" y="271850"/>
                  <a:pt x="1946334" y="271850"/>
                  <a:pt x="1959054" y="271850"/>
                </a:cubicBezTo>
                <a:cubicBezTo>
                  <a:pt x="1967535" y="271850"/>
                  <a:pt x="1976014" y="271850"/>
                  <a:pt x="1980254" y="271850"/>
                </a:cubicBezTo>
                <a:cubicBezTo>
                  <a:pt x="1992974" y="264257"/>
                  <a:pt x="2001454" y="256664"/>
                  <a:pt x="2014174" y="252868"/>
                </a:cubicBezTo>
                <a:cubicBezTo>
                  <a:pt x="2031135" y="249071"/>
                  <a:pt x="2048093" y="241478"/>
                  <a:pt x="2065053" y="237682"/>
                </a:cubicBezTo>
                <a:cubicBezTo>
                  <a:pt x="2077773" y="237682"/>
                  <a:pt x="2077773" y="233885"/>
                  <a:pt x="2077773" y="226292"/>
                </a:cubicBezTo>
                <a:cubicBezTo>
                  <a:pt x="2077773" y="218699"/>
                  <a:pt x="2073534" y="218699"/>
                  <a:pt x="2065053" y="218699"/>
                </a:cubicBezTo>
                <a:cubicBezTo>
                  <a:pt x="2052334" y="214903"/>
                  <a:pt x="2052334" y="214903"/>
                  <a:pt x="2060814" y="207310"/>
                </a:cubicBezTo>
                <a:cubicBezTo>
                  <a:pt x="2065053" y="199717"/>
                  <a:pt x="2077773" y="195921"/>
                  <a:pt x="2056574" y="192124"/>
                </a:cubicBezTo>
                <a:cubicBezTo>
                  <a:pt x="2052334" y="192124"/>
                  <a:pt x="2056574" y="184531"/>
                  <a:pt x="2056574" y="180735"/>
                </a:cubicBezTo>
                <a:cubicBezTo>
                  <a:pt x="2056574" y="180735"/>
                  <a:pt x="2056574" y="180735"/>
                  <a:pt x="2060814" y="180735"/>
                </a:cubicBezTo>
                <a:cubicBezTo>
                  <a:pt x="2073534" y="165549"/>
                  <a:pt x="2073534" y="165549"/>
                  <a:pt x="2060814" y="154160"/>
                </a:cubicBezTo>
                <a:cubicBezTo>
                  <a:pt x="2052334" y="146567"/>
                  <a:pt x="2035374" y="142770"/>
                  <a:pt x="2026894" y="127584"/>
                </a:cubicBezTo>
                <a:cubicBezTo>
                  <a:pt x="2039614" y="123788"/>
                  <a:pt x="2060814" y="127584"/>
                  <a:pt x="2069294" y="116195"/>
                </a:cubicBezTo>
                <a:cubicBezTo>
                  <a:pt x="2069294" y="116195"/>
                  <a:pt x="2069294" y="112398"/>
                  <a:pt x="2065053" y="112398"/>
                </a:cubicBezTo>
                <a:cubicBezTo>
                  <a:pt x="2009934" y="112398"/>
                  <a:pt x="1954814" y="112398"/>
                  <a:pt x="1895454" y="112398"/>
                </a:cubicBezTo>
                <a:cubicBezTo>
                  <a:pt x="1891215" y="108602"/>
                  <a:pt x="1899694" y="108602"/>
                  <a:pt x="1891215" y="108602"/>
                </a:cubicBezTo>
                <a:cubicBezTo>
                  <a:pt x="1899694" y="108602"/>
                  <a:pt x="1908175" y="108602"/>
                  <a:pt x="1912414" y="104805"/>
                </a:cubicBezTo>
                <a:cubicBezTo>
                  <a:pt x="1918774" y="104805"/>
                  <a:pt x="1926194" y="103856"/>
                  <a:pt x="1932554" y="101009"/>
                </a:cubicBezTo>
                <a:lnTo>
                  <a:pt x="1939721" y="93110"/>
                </a:lnTo>
                <a:lnTo>
                  <a:pt x="1954706" y="92430"/>
                </a:lnTo>
                <a:cubicBezTo>
                  <a:pt x="1963189" y="80870"/>
                  <a:pt x="1980154" y="92430"/>
                  <a:pt x="1997118" y="84723"/>
                </a:cubicBezTo>
                <a:cubicBezTo>
                  <a:pt x="2009843" y="73163"/>
                  <a:pt x="2018326" y="92430"/>
                  <a:pt x="2035290" y="92430"/>
                </a:cubicBezTo>
                <a:cubicBezTo>
                  <a:pt x="2035290" y="92430"/>
                  <a:pt x="2035290" y="92430"/>
                  <a:pt x="2039532" y="92430"/>
                </a:cubicBezTo>
                <a:cubicBezTo>
                  <a:pt x="2039532" y="88576"/>
                  <a:pt x="2035290" y="84723"/>
                  <a:pt x="2043773" y="80870"/>
                </a:cubicBezTo>
                <a:cubicBezTo>
                  <a:pt x="2048013" y="80870"/>
                  <a:pt x="2052255" y="80870"/>
                  <a:pt x="2052255" y="88576"/>
                </a:cubicBezTo>
                <a:cubicBezTo>
                  <a:pt x="2056496" y="88576"/>
                  <a:pt x="2064979" y="88576"/>
                  <a:pt x="2069220" y="88576"/>
                </a:cubicBezTo>
                <a:cubicBezTo>
                  <a:pt x="2073462" y="88576"/>
                  <a:pt x="2077703" y="88576"/>
                  <a:pt x="2077703" y="92430"/>
                </a:cubicBezTo>
                <a:cubicBezTo>
                  <a:pt x="2090427" y="96283"/>
                  <a:pt x="2098909" y="84723"/>
                  <a:pt x="2111632" y="80870"/>
                </a:cubicBezTo>
                <a:cubicBezTo>
                  <a:pt x="2111632" y="77016"/>
                  <a:pt x="2107391" y="73163"/>
                  <a:pt x="2115874" y="69309"/>
                </a:cubicBezTo>
                <a:cubicBezTo>
                  <a:pt x="2120115" y="69309"/>
                  <a:pt x="2128598" y="69309"/>
                  <a:pt x="2132839" y="69309"/>
                </a:cubicBezTo>
                <a:cubicBezTo>
                  <a:pt x="2137081" y="77016"/>
                  <a:pt x="2132839" y="84723"/>
                  <a:pt x="2137081" y="92430"/>
                </a:cubicBezTo>
                <a:cubicBezTo>
                  <a:pt x="2137081" y="100137"/>
                  <a:pt x="2137081" y="100137"/>
                  <a:pt x="2145564" y="100137"/>
                </a:cubicBezTo>
                <a:cubicBezTo>
                  <a:pt x="2149805" y="100137"/>
                  <a:pt x="2154045" y="100137"/>
                  <a:pt x="2162528" y="100137"/>
                </a:cubicBezTo>
                <a:cubicBezTo>
                  <a:pt x="2166770" y="100137"/>
                  <a:pt x="2175251" y="100137"/>
                  <a:pt x="2179493" y="100137"/>
                </a:cubicBezTo>
                <a:cubicBezTo>
                  <a:pt x="2183734" y="100137"/>
                  <a:pt x="2187976" y="100137"/>
                  <a:pt x="2187976" y="103990"/>
                </a:cubicBezTo>
                <a:cubicBezTo>
                  <a:pt x="2200700" y="119404"/>
                  <a:pt x="2200700" y="119404"/>
                  <a:pt x="2213423" y="119404"/>
                </a:cubicBezTo>
                <a:cubicBezTo>
                  <a:pt x="2230388" y="119404"/>
                  <a:pt x="2230388" y="119404"/>
                  <a:pt x="2221906" y="134818"/>
                </a:cubicBezTo>
                <a:cubicBezTo>
                  <a:pt x="2230388" y="134818"/>
                  <a:pt x="2247353" y="138671"/>
                  <a:pt x="2251595" y="134818"/>
                </a:cubicBezTo>
                <a:cubicBezTo>
                  <a:pt x="2255836" y="123258"/>
                  <a:pt x="2264319" y="111697"/>
                  <a:pt x="2260078" y="100137"/>
                </a:cubicBezTo>
                <a:cubicBezTo>
                  <a:pt x="2260078" y="100137"/>
                  <a:pt x="2260078" y="96283"/>
                  <a:pt x="2264319" y="92430"/>
                </a:cubicBezTo>
                <a:cubicBezTo>
                  <a:pt x="2281284" y="111697"/>
                  <a:pt x="2302490" y="103990"/>
                  <a:pt x="2323697" y="103990"/>
                </a:cubicBezTo>
                <a:cubicBezTo>
                  <a:pt x="2332178" y="107844"/>
                  <a:pt x="2340661" y="103990"/>
                  <a:pt x="2353384" y="103990"/>
                </a:cubicBezTo>
                <a:cubicBezTo>
                  <a:pt x="2353384" y="100137"/>
                  <a:pt x="2357626" y="100137"/>
                  <a:pt x="2357626" y="100137"/>
                </a:cubicBezTo>
                <a:cubicBezTo>
                  <a:pt x="2366109" y="107844"/>
                  <a:pt x="2378833" y="103990"/>
                  <a:pt x="2387316" y="111697"/>
                </a:cubicBezTo>
                <a:cubicBezTo>
                  <a:pt x="2404280" y="115551"/>
                  <a:pt x="2421245" y="107844"/>
                  <a:pt x="2425486" y="92430"/>
                </a:cubicBezTo>
                <a:cubicBezTo>
                  <a:pt x="2425486" y="88576"/>
                  <a:pt x="2429728" y="84723"/>
                  <a:pt x="2433969" y="84723"/>
                </a:cubicBezTo>
                <a:cubicBezTo>
                  <a:pt x="2438211" y="80870"/>
                  <a:pt x="2442452" y="80870"/>
                  <a:pt x="2442452" y="88576"/>
                </a:cubicBezTo>
                <a:cubicBezTo>
                  <a:pt x="2459417" y="88576"/>
                  <a:pt x="2467898" y="77016"/>
                  <a:pt x="2480623" y="73163"/>
                </a:cubicBezTo>
                <a:cubicBezTo>
                  <a:pt x="2480623" y="65456"/>
                  <a:pt x="2484864" y="61603"/>
                  <a:pt x="2493347" y="65456"/>
                </a:cubicBezTo>
                <a:cubicBezTo>
                  <a:pt x="2510312" y="65456"/>
                  <a:pt x="2527276" y="53896"/>
                  <a:pt x="2544242" y="57749"/>
                </a:cubicBezTo>
                <a:cubicBezTo>
                  <a:pt x="2548483" y="57749"/>
                  <a:pt x="2548483" y="53896"/>
                  <a:pt x="2548483" y="50042"/>
                </a:cubicBezTo>
                <a:cubicBezTo>
                  <a:pt x="2548483" y="50042"/>
                  <a:pt x="2548483" y="46189"/>
                  <a:pt x="2544242" y="46189"/>
                </a:cubicBezTo>
                <a:cubicBezTo>
                  <a:pt x="2535759" y="46189"/>
                  <a:pt x="2531517" y="46189"/>
                  <a:pt x="2527276" y="46189"/>
                </a:cubicBezTo>
                <a:cubicBezTo>
                  <a:pt x="2523036" y="46189"/>
                  <a:pt x="2518794" y="46189"/>
                  <a:pt x="2514553" y="42335"/>
                </a:cubicBezTo>
                <a:lnTo>
                  <a:pt x="2503748" y="31180"/>
                </a:lnTo>
                <a:lnTo>
                  <a:pt x="2541159" y="30624"/>
                </a:lnTo>
                <a:cubicBezTo>
                  <a:pt x="2570849" y="30624"/>
                  <a:pt x="2604778" y="30624"/>
                  <a:pt x="2638709" y="30624"/>
                </a:cubicBezTo>
                <a:cubicBezTo>
                  <a:pt x="2651432" y="30624"/>
                  <a:pt x="2664156" y="24828"/>
                  <a:pt x="2676880" y="24828"/>
                </a:cubicBezTo>
                <a:cubicBezTo>
                  <a:pt x="2689604" y="27726"/>
                  <a:pt x="2702327" y="24828"/>
                  <a:pt x="2719292" y="21930"/>
                </a:cubicBezTo>
                <a:cubicBezTo>
                  <a:pt x="2736257" y="19032"/>
                  <a:pt x="2757465" y="21930"/>
                  <a:pt x="2774429" y="21930"/>
                </a:cubicBezTo>
                <a:cubicBezTo>
                  <a:pt x="2787152" y="21930"/>
                  <a:pt x="2795635" y="24828"/>
                  <a:pt x="2808359" y="19032"/>
                </a:cubicBezTo>
                <a:cubicBezTo>
                  <a:pt x="2808359" y="16135"/>
                  <a:pt x="2816842" y="19032"/>
                  <a:pt x="2821082" y="16135"/>
                </a:cubicBezTo>
                <a:cubicBezTo>
                  <a:pt x="2838047" y="13237"/>
                  <a:pt x="2855013" y="30624"/>
                  <a:pt x="2871978" y="16135"/>
                </a:cubicBezTo>
                <a:cubicBezTo>
                  <a:pt x="2888943" y="16135"/>
                  <a:pt x="2905908" y="16135"/>
                  <a:pt x="2927115" y="16135"/>
                </a:cubicBezTo>
                <a:cubicBezTo>
                  <a:pt x="2944079" y="16135"/>
                  <a:pt x="2961044" y="19032"/>
                  <a:pt x="2982251" y="16135"/>
                </a:cubicBezTo>
                <a:cubicBezTo>
                  <a:pt x="2990734" y="16135"/>
                  <a:pt x="3003457" y="21930"/>
                  <a:pt x="3007698" y="10339"/>
                </a:cubicBezTo>
                <a:cubicBezTo>
                  <a:pt x="3020421" y="7441"/>
                  <a:pt x="3033146" y="4543"/>
                  <a:pt x="3045870" y="10339"/>
                </a:cubicBezTo>
                <a:cubicBezTo>
                  <a:pt x="3050111" y="13237"/>
                  <a:pt x="3058594" y="13237"/>
                  <a:pt x="3062834" y="10339"/>
                </a:cubicBezTo>
                <a:cubicBezTo>
                  <a:pt x="3079799" y="7441"/>
                  <a:pt x="3092523" y="7441"/>
                  <a:pt x="3109489" y="13237"/>
                </a:cubicBezTo>
                <a:cubicBezTo>
                  <a:pt x="3113730" y="13237"/>
                  <a:pt x="3122212" y="13237"/>
                  <a:pt x="3126454" y="4543"/>
                </a:cubicBezTo>
                <a:cubicBezTo>
                  <a:pt x="3126454" y="1645"/>
                  <a:pt x="3139177" y="4543"/>
                  <a:pt x="3143418" y="4543"/>
                </a:cubicBez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8" name="Picture Placeholder 2">
            <a:extLst>
              <a:ext uri="{FF2B5EF4-FFF2-40B4-BE49-F238E27FC236}">
                <a16:creationId xmlns:a16="http://schemas.microsoft.com/office/drawing/2014/main" id="{60C8BCD9-395E-41AA-9D16-154338C21733}"/>
              </a:ext>
            </a:extLst>
          </p:cNvPr>
          <p:cNvSpPr>
            <a:spLocks noGrp="1"/>
          </p:cNvSpPr>
          <p:nvPr>
            <p:ph type="pic" idx="10" hasCustomPrompt="1"/>
          </p:nvPr>
        </p:nvSpPr>
        <p:spPr>
          <a:xfrm>
            <a:off x="5105776" y="1892850"/>
            <a:ext cx="2922958" cy="3072301"/>
          </a:xfrm>
          <a:prstGeom prst="rect">
            <a:avLst/>
          </a:prstGeom>
          <a:solidFill>
            <a:schemeClr val="bg1">
              <a:lumMod val="95000"/>
            </a:schemeClr>
          </a:solidFill>
          <a:ln>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4257255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1440">
          <p15:clr>
            <a:srgbClr val="FBAE40"/>
          </p15:clr>
        </p15:guide>
        <p15:guide id="2" pos="25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8012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13A6664-83E5-4487-B534-989C9B886DA9}"/>
              </a:ext>
            </a:extLst>
          </p:cNvPr>
          <p:cNvSpPr/>
          <p:nvPr userDrawn="1"/>
        </p:nvSpPr>
        <p:spPr>
          <a:xfrm>
            <a:off x="0" y="3952112"/>
            <a:ext cx="12192000" cy="2905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7">
            <a:extLst>
              <a:ext uri="{FF2B5EF4-FFF2-40B4-BE49-F238E27FC236}">
                <a16:creationId xmlns:a16="http://schemas.microsoft.com/office/drawing/2014/main" id="{749D3345-84CB-44DA-A03B-7D10AF909107}"/>
              </a:ext>
            </a:extLst>
          </p:cNvPr>
          <p:cNvGrpSpPr/>
          <p:nvPr userDrawn="1"/>
        </p:nvGrpSpPr>
        <p:grpSpPr>
          <a:xfrm>
            <a:off x="1271508" y="4228726"/>
            <a:ext cx="3887540" cy="2135940"/>
            <a:chOff x="-548507" y="477868"/>
            <a:chExt cx="11570449" cy="6357177"/>
          </a:xfrm>
        </p:grpSpPr>
        <p:sp>
          <p:nvSpPr>
            <p:cNvPr id="9" name="Freeform: Shape 8">
              <a:extLst>
                <a:ext uri="{FF2B5EF4-FFF2-40B4-BE49-F238E27FC236}">
                  <a16:creationId xmlns:a16="http://schemas.microsoft.com/office/drawing/2014/main" id="{AFF22077-E790-484F-886A-9E0C1647B3C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B5D4239-EFD7-4373-B50B-FC7E57E73DD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D61A758-B646-467D-9D88-02B98DC36B8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F470C59-36E2-43F5-80B3-798253D5657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5A2CCDE-A34D-4795-BF97-319A9848C46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8F9C8626-15DE-4632-B3CB-5390DAFCC1EC}"/>
                </a:ext>
              </a:extLst>
            </p:cNvPr>
            <p:cNvGrpSpPr/>
            <p:nvPr/>
          </p:nvGrpSpPr>
          <p:grpSpPr>
            <a:xfrm>
              <a:off x="1606" y="6382978"/>
              <a:ext cx="413937" cy="115242"/>
              <a:chOff x="5955" y="6353672"/>
              <a:chExt cx="413937" cy="115242"/>
            </a:xfrm>
          </p:grpSpPr>
          <p:sp>
            <p:nvSpPr>
              <p:cNvPr id="19" name="Rectangle: Rounded Corners 18">
                <a:extLst>
                  <a:ext uri="{FF2B5EF4-FFF2-40B4-BE49-F238E27FC236}">
                    <a16:creationId xmlns:a16="http://schemas.microsoft.com/office/drawing/2014/main" id="{FAD7EEBF-DD6E-4BFF-B115-956F5EBCED2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3AB518C-64F2-4F16-B8C3-17E990FE381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C40A971C-F8E8-4C3D-A6D1-B46FAE9E4EF5}"/>
                </a:ext>
              </a:extLst>
            </p:cNvPr>
            <p:cNvGrpSpPr/>
            <p:nvPr/>
          </p:nvGrpSpPr>
          <p:grpSpPr>
            <a:xfrm>
              <a:off x="9855291" y="6381600"/>
              <a:ext cx="885989" cy="115242"/>
              <a:chOff x="5955" y="6353672"/>
              <a:chExt cx="413937" cy="115242"/>
            </a:xfrm>
          </p:grpSpPr>
          <p:sp>
            <p:nvSpPr>
              <p:cNvPr id="17" name="Rectangle: Rounded Corners 16">
                <a:extLst>
                  <a:ext uri="{FF2B5EF4-FFF2-40B4-BE49-F238E27FC236}">
                    <a16:creationId xmlns:a16="http://schemas.microsoft.com/office/drawing/2014/main" id="{7D78EABF-B8A6-44E8-B67A-01E4C17E741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3E40128-0BC7-4BE4-A7AA-CF3A269DB83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B8560C01-A48D-4DE6-92B5-73867C24079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1" name="Graphic 14">
            <a:extLst>
              <a:ext uri="{FF2B5EF4-FFF2-40B4-BE49-F238E27FC236}">
                <a16:creationId xmlns:a16="http://schemas.microsoft.com/office/drawing/2014/main" id="{6B714142-1C36-4EC0-A8A4-A9720D441FB3}"/>
              </a:ext>
            </a:extLst>
          </p:cNvPr>
          <p:cNvGrpSpPr/>
          <p:nvPr userDrawn="1"/>
        </p:nvGrpSpPr>
        <p:grpSpPr>
          <a:xfrm>
            <a:off x="7708034" y="1471769"/>
            <a:ext cx="3028412" cy="2381898"/>
            <a:chOff x="2444748" y="555045"/>
            <a:chExt cx="7282048" cy="5727454"/>
          </a:xfrm>
        </p:grpSpPr>
        <p:sp>
          <p:nvSpPr>
            <p:cNvPr id="22" name="Freeform: Shape 21">
              <a:extLst>
                <a:ext uri="{FF2B5EF4-FFF2-40B4-BE49-F238E27FC236}">
                  <a16:creationId xmlns:a16="http://schemas.microsoft.com/office/drawing/2014/main" id="{794BA105-5590-4E4E-9B1B-C858B77BE003}"/>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32A9CEC-8E0D-4B9B-B3F8-CC4CC5564D3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E496B379-F7A5-41FC-9541-A8ABCFAC3C8B}"/>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CDE4B1F-BA38-4CA3-8567-5A9F819E8BFB}"/>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2E7363E5-BF7A-4104-8A98-9070C8AA533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5DF97A57-B745-49D6-97FA-83AD2CE35CB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084C980-DE4F-4D95-A598-6FAD724A27B6}"/>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3286C8E-B33B-4F9B-B663-EA0DADF9FC2E}"/>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7819702" y="1604299"/>
            <a:ext cx="2806061" cy="158584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8" name="그림 개체 틀 2">
            <a:extLst>
              <a:ext uri="{FF2B5EF4-FFF2-40B4-BE49-F238E27FC236}">
                <a16:creationId xmlns:a16="http://schemas.microsoft.com/office/drawing/2014/main" id="{242FF9A1-C321-419F-80C3-AFB36D2C5F6F}"/>
              </a:ext>
            </a:extLst>
          </p:cNvPr>
          <p:cNvSpPr>
            <a:spLocks noGrp="1"/>
          </p:cNvSpPr>
          <p:nvPr>
            <p:ph type="pic" sz="quarter" idx="12" hasCustomPrompt="1"/>
          </p:nvPr>
        </p:nvSpPr>
        <p:spPr>
          <a:xfrm>
            <a:off x="1793811" y="4348691"/>
            <a:ext cx="2810821" cy="17008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06512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784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072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602576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086233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4DBAB-3B44-48E1-8919-66779003DC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A2954-210A-445B-9EE2-0BA976F424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53A4F1-6B04-463B-A37C-866F754196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2F7FA8-D07C-4021-8D05-7899EBB8F8D7}"/>
              </a:ext>
            </a:extLst>
          </p:cNvPr>
          <p:cNvSpPr>
            <a:spLocks noGrp="1"/>
          </p:cNvSpPr>
          <p:nvPr>
            <p:ph type="dt" sz="half" idx="10"/>
          </p:nvPr>
        </p:nvSpPr>
        <p:spPr/>
        <p:txBody>
          <a:bodyPr/>
          <a:lstStyle/>
          <a:p>
            <a:fld id="{44C3542B-B08B-4268-AC2D-E3F8F6FDA3FF}" type="datetimeFigureOut">
              <a:rPr lang="en-US" smtClean="0"/>
              <a:t>28/12/2021</a:t>
            </a:fld>
            <a:endParaRPr lang="en-US"/>
          </a:p>
        </p:txBody>
      </p:sp>
      <p:sp>
        <p:nvSpPr>
          <p:cNvPr id="6" name="Footer Placeholder 5">
            <a:extLst>
              <a:ext uri="{FF2B5EF4-FFF2-40B4-BE49-F238E27FC236}">
                <a16:creationId xmlns:a16="http://schemas.microsoft.com/office/drawing/2014/main" id="{F10C6C17-5E2F-4B49-9AEC-63D3E4C34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EB027-3771-4327-8A9F-1F5F05FE62C6}"/>
              </a:ext>
            </a:extLst>
          </p:cNvPr>
          <p:cNvSpPr>
            <a:spLocks noGrp="1"/>
          </p:cNvSpPr>
          <p:nvPr>
            <p:ph type="sldNum" sz="quarter" idx="12"/>
          </p:nvPr>
        </p:nvSpPr>
        <p:spPr/>
        <p:txBody>
          <a:bodyPr/>
          <a:lstStyle/>
          <a:p>
            <a:fld id="{274E8351-44D0-41CA-9C9F-046C6A4473E0}" type="slidenum">
              <a:rPr lang="en-US" smtClean="0"/>
              <a:t>‹#›</a:t>
            </a:fld>
            <a:endParaRPr lang="en-US"/>
          </a:p>
        </p:txBody>
      </p:sp>
    </p:spTree>
    <p:extLst>
      <p:ext uri="{BB962C8B-B14F-4D97-AF65-F5344CB8AC3E}">
        <p14:creationId xmlns:p14="http://schemas.microsoft.com/office/powerpoint/2010/main" val="876150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6"/>
        <p:cNvGrpSpPr/>
        <p:nvPr/>
      </p:nvGrpSpPr>
      <p:grpSpPr>
        <a:xfrm>
          <a:off x="0" y="0"/>
          <a:ext cx="0" cy="0"/>
          <a:chOff x="0" y="0"/>
          <a:chExt cx="0" cy="0"/>
        </a:xfrm>
      </p:grpSpPr>
      <p:sp>
        <p:nvSpPr>
          <p:cNvPr id="47" name="Google Shape;47;p4"/>
          <p:cNvSpPr/>
          <p:nvPr/>
        </p:nvSpPr>
        <p:spPr>
          <a:xfrm>
            <a:off x="1596633" y="-1070367"/>
            <a:ext cx="8998800" cy="8998800"/>
          </a:xfrm>
          <a:prstGeom prst="ellipse">
            <a:avLst/>
          </a:prstGeom>
          <a:noFill/>
          <a:ln w="9525" cap="flat" cmpd="sng">
            <a:solidFill>
              <a:srgbClr val="A1BECC"/>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11112600" y="5519500"/>
            <a:ext cx="566400" cy="566400"/>
          </a:xfrm>
          <a:prstGeom prst="ellipse">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4"/>
          <p:cNvSpPr/>
          <p:nvPr/>
        </p:nvSpPr>
        <p:spPr>
          <a:xfrm>
            <a:off x="5744384" y="-1438200"/>
            <a:ext cx="3129600" cy="3129600"/>
          </a:xfrm>
          <a:prstGeom prst="donut">
            <a:avLst>
              <a:gd name="adj" fmla="val 17100"/>
            </a:avLst>
          </a:prstGeom>
          <a:solidFill>
            <a:srgbClr val="00D1C6">
              <a:alpha val="86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4"/>
          <p:cNvSpPr/>
          <p:nvPr/>
        </p:nvSpPr>
        <p:spPr>
          <a:xfrm>
            <a:off x="5397000" y="1073500"/>
            <a:ext cx="1398000" cy="13980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4"/>
          <p:cNvSpPr txBox="1">
            <a:spLocks noGrp="1"/>
          </p:cNvSpPr>
          <p:nvPr>
            <p:ph type="body" idx="1"/>
          </p:nvPr>
        </p:nvSpPr>
        <p:spPr>
          <a:xfrm>
            <a:off x="2507800" y="2560400"/>
            <a:ext cx="7176400" cy="27728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SzPts val="2400"/>
              <a:buChar char="◎"/>
              <a:defRPr/>
            </a:lvl1pPr>
            <a:lvl2pPr marL="1219170" lvl="1" indent="-507987" algn="ctr" rtl="0">
              <a:spcBef>
                <a:spcPts val="0"/>
              </a:spcBef>
              <a:spcAft>
                <a:spcPts val="0"/>
              </a:spcAft>
              <a:buSzPts val="2400"/>
              <a:buChar char="◉"/>
              <a:defRPr/>
            </a:lvl2pPr>
            <a:lvl3pPr marL="1828754" lvl="2" indent="-507987" algn="ctr" rtl="0">
              <a:spcBef>
                <a:spcPts val="0"/>
              </a:spcBef>
              <a:spcAft>
                <a:spcPts val="0"/>
              </a:spcAft>
              <a:buSzPts val="2400"/>
              <a:buChar char="￮"/>
              <a:defRPr/>
            </a:lvl3pPr>
            <a:lvl4pPr marL="2438339" lvl="3" indent="-507987" algn="ctr" rtl="0">
              <a:spcBef>
                <a:spcPts val="0"/>
              </a:spcBef>
              <a:spcAft>
                <a:spcPts val="0"/>
              </a:spcAft>
              <a:buSzPts val="2400"/>
              <a:buChar char="●"/>
              <a:defRPr/>
            </a:lvl4pPr>
            <a:lvl5pPr marL="3047924" lvl="4" indent="-507987" algn="ctr" rtl="0">
              <a:spcBef>
                <a:spcPts val="0"/>
              </a:spcBef>
              <a:spcAft>
                <a:spcPts val="0"/>
              </a:spcAft>
              <a:buSzPts val="2400"/>
              <a:buChar char="○"/>
              <a:defRPr/>
            </a:lvl5pPr>
            <a:lvl6pPr marL="3657509" lvl="5" indent="-507987" algn="ctr" rtl="0">
              <a:spcBef>
                <a:spcPts val="0"/>
              </a:spcBef>
              <a:spcAft>
                <a:spcPts val="0"/>
              </a:spcAft>
              <a:buSzPts val="2400"/>
              <a:buChar char="■"/>
              <a:defRPr/>
            </a:lvl6pPr>
            <a:lvl7pPr marL="4267093" lvl="6" indent="-507987" algn="ctr" rtl="0">
              <a:spcBef>
                <a:spcPts val="0"/>
              </a:spcBef>
              <a:spcAft>
                <a:spcPts val="0"/>
              </a:spcAft>
              <a:buSzPts val="2400"/>
              <a:buChar char="●"/>
              <a:defRPr/>
            </a:lvl7pPr>
            <a:lvl8pPr marL="4876678" lvl="7" indent="-507987" algn="ctr" rtl="0">
              <a:spcBef>
                <a:spcPts val="0"/>
              </a:spcBef>
              <a:spcAft>
                <a:spcPts val="0"/>
              </a:spcAft>
              <a:buSzPts val="2400"/>
              <a:buChar char="○"/>
              <a:defRPr/>
            </a:lvl8pPr>
            <a:lvl9pPr marL="5486263" lvl="8" indent="-507987" algn="ctr">
              <a:spcBef>
                <a:spcPts val="0"/>
              </a:spcBef>
              <a:spcAft>
                <a:spcPts val="0"/>
              </a:spcAft>
              <a:buSzPts val="2400"/>
              <a:buChar char="■"/>
              <a:defRPr/>
            </a:lvl9pPr>
          </a:lstStyle>
          <a:p>
            <a:endParaRPr/>
          </a:p>
        </p:txBody>
      </p:sp>
      <p:sp>
        <p:nvSpPr>
          <p:cNvPr id="52" name="Google Shape;52;p4"/>
          <p:cNvSpPr txBox="1"/>
          <p:nvPr/>
        </p:nvSpPr>
        <p:spPr>
          <a:xfrm>
            <a:off x="4791200" y="10418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a:solidFill>
                  <a:srgbClr val="FFFFFF"/>
                </a:solidFill>
                <a:latin typeface="Nixie One"/>
                <a:ea typeface="Nixie One"/>
                <a:cs typeface="Nixie One"/>
                <a:sym typeface="Nixie One"/>
              </a:rPr>
              <a:t>“</a:t>
            </a:r>
            <a:endParaRPr sz="12800">
              <a:solidFill>
                <a:srgbClr val="FFFFFF"/>
              </a:solidFill>
              <a:latin typeface="Nixie One"/>
              <a:ea typeface="Nixie One"/>
              <a:cs typeface="Nixie One"/>
              <a:sym typeface="Nixie One"/>
            </a:endParaRPr>
          </a:p>
        </p:txBody>
      </p:sp>
      <p:sp>
        <p:nvSpPr>
          <p:cNvPr id="53" name="Google Shape;53;p4"/>
          <p:cNvSpPr/>
          <p:nvPr/>
        </p:nvSpPr>
        <p:spPr>
          <a:xfrm>
            <a:off x="305633" y="3984467"/>
            <a:ext cx="1070400" cy="1070800"/>
          </a:xfrm>
          <a:prstGeom prst="ellipse">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4"/>
          <p:cNvSpPr/>
          <p:nvPr/>
        </p:nvSpPr>
        <p:spPr>
          <a:xfrm>
            <a:off x="-589633" y="5333200"/>
            <a:ext cx="2261200" cy="2261200"/>
          </a:xfrm>
          <a:prstGeom prst="donut">
            <a:avLst>
              <a:gd name="adj" fmla="val 10084"/>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4"/>
          <p:cNvSpPr/>
          <p:nvPr/>
        </p:nvSpPr>
        <p:spPr>
          <a:xfrm>
            <a:off x="1778700" y="-308967"/>
            <a:ext cx="2222400" cy="2222400"/>
          </a:xfrm>
          <a:prstGeom prst="ellipse">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4"/>
          <p:cNvSpPr/>
          <p:nvPr/>
        </p:nvSpPr>
        <p:spPr>
          <a:xfrm>
            <a:off x="734033" y="947067"/>
            <a:ext cx="642000" cy="642400"/>
          </a:xfrm>
          <a:prstGeom prst="donut">
            <a:avLst>
              <a:gd name="adj" fmla="val 37274"/>
            </a:avLst>
          </a:prstGeom>
          <a:solidFill>
            <a:srgbClr val="65BB48">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4"/>
          <p:cNvSpPr/>
          <p:nvPr/>
        </p:nvSpPr>
        <p:spPr>
          <a:xfrm>
            <a:off x="1376033" y="5055267"/>
            <a:ext cx="406400" cy="4064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4"/>
          <p:cNvSpPr/>
          <p:nvPr/>
        </p:nvSpPr>
        <p:spPr>
          <a:xfrm>
            <a:off x="1622733" y="1748433"/>
            <a:ext cx="406400" cy="406400"/>
          </a:xfrm>
          <a:prstGeom prst="ellipse">
            <a:avLst/>
          </a:prstGeom>
          <a:solidFill>
            <a:srgbClr val="00ACC3">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4"/>
          <p:cNvSpPr/>
          <p:nvPr/>
        </p:nvSpPr>
        <p:spPr>
          <a:xfrm>
            <a:off x="10325967" y="1964400"/>
            <a:ext cx="1398000" cy="1398000"/>
          </a:xfrm>
          <a:prstGeom prst="ellipse">
            <a:avLst/>
          </a:prstGeom>
          <a:solidFill>
            <a:srgbClr val="F8BB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4"/>
          <p:cNvSpPr/>
          <p:nvPr/>
        </p:nvSpPr>
        <p:spPr>
          <a:xfrm>
            <a:off x="10734233" y="2722900"/>
            <a:ext cx="2026800" cy="2026800"/>
          </a:xfrm>
          <a:prstGeom prst="donut">
            <a:avLst>
              <a:gd name="adj" fmla="val 5022"/>
            </a:avLst>
          </a:prstGeom>
          <a:solidFill>
            <a:srgbClr val="ED4A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4"/>
          <p:cNvSpPr/>
          <p:nvPr/>
        </p:nvSpPr>
        <p:spPr>
          <a:xfrm>
            <a:off x="10626367" y="4951800"/>
            <a:ext cx="797200" cy="797600"/>
          </a:xfrm>
          <a:prstGeom prst="donut">
            <a:avLst>
              <a:gd name="adj" fmla="val 43984"/>
            </a:avLst>
          </a:prstGeom>
          <a:solidFill>
            <a:srgbClr val="BBCD00">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11478367" y="1589467"/>
            <a:ext cx="245600" cy="245600"/>
          </a:xfrm>
          <a:prstGeom prst="ellipse">
            <a:avLst/>
          </a:prstGeom>
          <a:solidFill>
            <a:srgbClr val="E8004C">
              <a:alpha val="866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4"/>
          <p:cNvSpPr txBox="1">
            <a:spLocks noGrp="1"/>
          </p:cNvSpPr>
          <p:nvPr>
            <p:ph type="sldNum" idx="12"/>
          </p:nvPr>
        </p:nvSpPr>
        <p:spPr>
          <a:xfrm>
            <a:off x="5782800" y="6335500"/>
            <a:ext cx="626400" cy="522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36622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530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a:extLst>
              <a:ext uri="{FF2B5EF4-FFF2-40B4-BE49-F238E27FC236}">
                <a16:creationId xmlns:a16="http://schemas.microsoft.com/office/drawing/2014/main" id="{805E4EAA-C8F7-49DD-922C-3BCDBCADA85F}"/>
              </a:ext>
            </a:extLst>
          </p:cNvPr>
          <p:cNvPicPr>
            <a:picLocks noChangeAspect="1"/>
          </p:cNvPicPr>
          <p:nvPr userDrawn="1"/>
        </p:nvPicPr>
        <p:blipFill>
          <a:blip r:embed="rId2"/>
          <a:stretch>
            <a:fillRect/>
          </a:stretch>
        </p:blipFill>
        <p:spPr>
          <a:xfrm>
            <a:off x="2985975" y="0"/>
            <a:ext cx="8626588" cy="2456901"/>
          </a:xfrm>
          <a:prstGeom prst="rect">
            <a:avLst/>
          </a:prstGeom>
        </p:spPr>
      </p:pic>
    </p:spTree>
    <p:extLst>
      <p:ext uri="{BB962C8B-B14F-4D97-AF65-F5344CB8AC3E}">
        <p14:creationId xmlns:p14="http://schemas.microsoft.com/office/powerpoint/2010/main" val="29098632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367F-FABC-49CB-92B3-C6492CB0A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CB1406-3A18-4713-B3FF-E6F2361C8F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5EE29-4AE7-4D15-B5CF-D4AC6414DC22}"/>
              </a:ext>
            </a:extLst>
          </p:cNvPr>
          <p:cNvSpPr>
            <a:spLocks noGrp="1"/>
          </p:cNvSpPr>
          <p:nvPr>
            <p:ph type="dt" sz="half" idx="10"/>
          </p:nvPr>
        </p:nvSpPr>
        <p:spPr/>
        <p:txBody>
          <a:bodyPr/>
          <a:lstStyle/>
          <a:p>
            <a:fld id="{D265D4AD-A870-4124-A5B9-C20B85AE7BC9}" type="datetimeFigureOut">
              <a:rPr lang="en-US" smtClean="0"/>
              <a:t>28/12/2021</a:t>
            </a:fld>
            <a:endParaRPr lang="en-US"/>
          </a:p>
        </p:txBody>
      </p:sp>
      <p:sp>
        <p:nvSpPr>
          <p:cNvPr id="5" name="Footer Placeholder 4">
            <a:extLst>
              <a:ext uri="{FF2B5EF4-FFF2-40B4-BE49-F238E27FC236}">
                <a16:creationId xmlns:a16="http://schemas.microsoft.com/office/drawing/2014/main" id="{5EAC0115-51D4-43D8-8CED-44FA8F231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789C6-411C-4207-9403-ECE886DC1133}"/>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0799626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5B94-A144-48BB-B068-D26BAC695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FEEF-DE64-4165-BD34-74884087CA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35E32-5340-4783-AE9F-EF7BCB3A56B6}"/>
              </a:ext>
            </a:extLst>
          </p:cNvPr>
          <p:cNvSpPr>
            <a:spLocks noGrp="1"/>
          </p:cNvSpPr>
          <p:nvPr>
            <p:ph type="dt" sz="half" idx="10"/>
          </p:nvPr>
        </p:nvSpPr>
        <p:spPr/>
        <p:txBody>
          <a:bodyPr/>
          <a:lstStyle/>
          <a:p>
            <a:fld id="{D265D4AD-A870-4124-A5B9-C20B85AE7BC9}" type="datetimeFigureOut">
              <a:rPr lang="en-US" smtClean="0"/>
              <a:t>28/12/2021</a:t>
            </a:fld>
            <a:endParaRPr lang="en-US"/>
          </a:p>
        </p:txBody>
      </p:sp>
      <p:sp>
        <p:nvSpPr>
          <p:cNvPr id="5" name="Footer Placeholder 4">
            <a:extLst>
              <a:ext uri="{FF2B5EF4-FFF2-40B4-BE49-F238E27FC236}">
                <a16:creationId xmlns:a16="http://schemas.microsoft.com/office/drawing/2014/main" id="{E62D5290-0376-44DC-BCCC-266E8B6A91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BCA5C-FC58-4D6D-8C9E-A6B429539EFD}"/>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8997710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CB63-2063-4AC8-8BD0-C270DC45B8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201FD9-3D94-452D-906D-6C4B830A7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902724A-94E3-4F84-842E-F2F8E21F480F}"/>
              </a:ext>
            </a:extLst>
          </p:cNvPr>
          <p:cNvSpPr>
            <a:spLocks noGrp="1"/>
          </p:cNvSpPr>
          <p:nvPr>
            <p:ph type="dt" sz="half" idx="10"/>
          </p:nvPr>
        </p:nvSpPr>
        <p:spPr/>
        <p:txBody>
          <a:bodyPr/>
          <a:lstStyle/>
          <a:p>
            <a:fld id="{D265D4AD-A870-4124-A5B9-C20B85AE7BC9}" type="datetimeFigureOut">
              <a:rPr lang="en-US" smtClean="0"/>
              <a:t>28/12/2021</a:t>
            </a:fld>
            <a:endParaRPr lang="en-US"/>
          </a:p>
        </p:txBody>
      </p:sp>
      <p:sp>
        <p:nvSpPr>
          <p:cNvPr id="5" name="Footer Placeholder 4">
            <a:extLst>
              <a:ext uri="{FF2B5EF4-FFF2-40B4-BE49-F238E27FC236}">
                <a16:creationId xmlns:a16="http://schemas.microsoft.com/office/drawing/2014/main" id="{7D9639F2-EBBF-46AF-9B5C-5FA809F06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A2A8B-9192-46D0-9DDE-DC9996834A3D}"/>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4097864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8B81-851E-4A21-8C01-E91F80E7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2C433-BF9C-4AC4-9620-54ACD23385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29AA94-6AAE-47D2-B3FE-787DC0C430F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C2702-8D7E-4996-80EF-CFCA9A2092A5}"/>
              </a:ext>
            </a:extLst>
          </p:cNvPr>
          <p:cNvSpPr>
            <a:spLocks noGrp="1"/>
          </p:cNvSpPr>
          <p:nvPr>
            <p:ph type="dt" sz="half" idx="10"/>
          </p:nvPr>
        </p:nvSpPr>
        <p:spPr/>
        <p:txBody>
          <a:bodyPr/>
          <a:lstStyle/>
          <a:p>
            <a:fld id="{D265D4AD-A870-4124-A5B9-C20B85AE7BC9}" type="datetimeFigureOut">
              <a:rPr lang="en-US" smtClean="0"/>
              <a:t>28/12/2021</a:t>
            </a:fld>
            <a:endParaRPr lang="en-US"/>
          </a:p>
        </p:txBody>
      </p:sp>
      <p:sp>
        <p:nvSpPr>
          <p:cNvPr id="6" name="Footer Placeholder 5">
            <a:extLst>
              <a:ext uri="{FF2B5EF4-FFF2-40B4-BE49-F238E27FC236}">
                <a16:creationId xmlns:a16="http://schemas.microsoft.com/office/drawing/2014/main" id="{E46F046D-B0D5-412A-BB84-B4BF1A7BE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C3CC1-0833-4F37-BEF8-006A0B2797A0}"/>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459108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961F-44A3-4B59-869F-26C55EBB8C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81213F-6C82-404F-AB4F-E6A74368C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10CC01-0B4E-4EFA-826D-54FFAB61B4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A1A44D-C32C-4983-8B2C-00B58AFAA1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891637-1893-408D-8FAE-00BAE68039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B9A72-CF29-4250-BFE4-71A840E47A0C}"/>
              </a:ext>
            </a:extLst>
          </p:cNvPr>
          <p:cNvSpPr>
            <a:spLocks noGrp="1"/>
          </p:cNvSpPr>
          <p:nvPr>
            <p:ph type="dt" sz="half" idx="10"/>
          </p:nvPr>
        </p:nvSpPr>
        <p:spPr/>
        <p:txBody>
          <a:bodyPr/>
          <a:lstStyle/>
          <a:p>
            <a:fld id="{D265D4AD-A870-4124-A5B9-C20B85AE7BC9}" type="datetimeFigureOut">
              <a:rPr lang="en-US" smtClean="0"/>
              <a:t>28/12/2021</a:t>
            </a:fld>
            <a:endParaRPr lang="en-US"/>
          </a:p>
        </p:txBody>
      </p:sp>
      <p:sp>
        <p:nvSpPr>
          <p:cNvPr id="8" name="Footer Placeholder 7">
            <a:extLst>
              <a:ext uri="{FF2B5EF4-FFF2-40B4-BE49-F238E27FC236}">
                <a16:creationId xmlns:a16="http://schemas.microsoft.com/office/drawing/2014/main" id="{798DB5E9-7CA3-4634-B197-C9A348011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BE162A-7D05-4686-A7A4-3D944817C8EC}"/>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4675028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B4AAB-5364-4C79-8D9B-21C7B9DB59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97319B-03D0-458E-83B4-FEE03143EC13}"/>
              </a:ext>
            </a:extLst>
          </p:cNvPr>
          <p:cNvSpPr>
            <a:spLocks noGrp="1"/>
          </p:cNvSpPr>
          <p:nvPr>
            <p:ph type="dt" sz="half" idx="10"/>
          </p:nvPr>
        </p:nvSpPr>
        <p:spPr/>
        <p:txBody>
          <a:bodyPr/>
          <a:lstStyle/>
          <a:p>
            <a:fld id="{D265D4AD-A870-4124-A5B9-C20B85AE7BC9}" type="datetimeFigureOut">
              <a:rPr lang="en-US" smtClean="0"/>
              <a:t>28/12/2021</a:t>
            </a:fld>
            <a:endParaRPr lang="en-US"/>
          </a:p>
        </p:txBody>
      </p:sp>
      <p:sp>
        <p:nvSpPr>
          <p:cNvPr id="4" name="Footer Placeholder 3">
            <a:extLst>
              <a:ext uri="{FF2B5EF4-FFF2-40B4-BE49-F238E27FC236}">
                <a16:creationId xmlns:a16="http://schemas.microsoft.com/office/drawing/2014/main" id="{D085831D-DA04-4B43-ACD8-D61CE2563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273F14-93B8-498B-93F8-D27AEA7ED724}"/>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33186106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3B482A-55A9-4539-9FA9-35426A9127FC}"/>
              </a:ext>
            </a:extLst>
          </p:cNvPr>
          <p:cNvSpPr>
            <a:spLocks noGrp="1"/>
          </p:cNvSpPr>
          <p:nvPr>
            <p:ph type="dt" sz="half" idx="10"/>
          </p:nvPr>
        </p:nvSpPr>
        <p:spPr/>
        <p:txBody>
          <a:bodyPr/>
          <a:lstStyle/>
          <a:p>
            <a:fld id="{D265D4AD-A870-4124-A5B9-C20B85AE7BC9}" type="datetimeFigureOut">
              <a:rPr lang="en-US" smtClean="0"/>
              <a:t>28/12/2021</a:t>
            </a:fld>
            <a:endParaRPr lang="en-US"/>
          </a:p>
        </p:txBody>
      </p:sp>
      <p:sp>
        <p:nvSpPr>
          <p:cNvPr id="3" name="Footer Placeholder 2">
            <a:extLst>
              <a:ext uri="{FF2B5EF4-FFF2-40B4-BE49-F238E27FC236}">
                <a16:creationId xmlns:a16="http://schemas.microsoft.com/office/drawing/2014/main" id="{AF63B274-BDF0-40BE-99A5-A076BD3D6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0D4423-7C6F-4DBB-85A4-8FC4D76F5764}"/>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3909285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509E-D490-4AB5-8398-EF0713E96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806FF6-FB49-420E-B501-4148F72E5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89AAAA-8C8E-419B-B46D-2DFAAFEC53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2DC760-BD7F-4728-8341-B1C3965EB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EC3172-E5AA-47BB-924D-70F04ED71F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0BDB33-3C66-4432-B743-6898022952DF}"/>
              </a:ext>
            </a:extLst>
          </p:cNvPr>
          <p:cNvSpPr>
            <a:spLocks noGrp="1"/>
          </p:cNvSpPr>
          <p:nvPr>
            <p:ph type="dt" sz="half" idx="10"/>
          </p:nvPr>
        </p:nvSpPr>
        <p:spPr/>
        <p:txBody>
          <a:bodyPr/>
          <a:lstStyle/>
          <a:p>
            <a:fld id="{44C3542B-B08B-4268-AC2D-E3F8F6FDA3FF}" type="datetimeFigureOut">
              <a:rPr lang="en-US" smtClean="0"/>
              <a:t>28/12/2021</a:t>
            </a:fld>
            <a:endParaRPr lang="en-US"/>
          </a:p>
        </p:txBody>
      </p:sp>
      <p:sp>
        <p:nvSpPr>
          <p:cNvPr id="8" name="Footer Placeholder 7">
            <a:extLst>
              <a:ext uri="{FF2B5EF4-FFF2-40B4-BE49-F238E27FC236}">
                <a16:creationId xmlns:a16="http://schemas.microsoft.com/office/drawing/2014/main" id="{DF6DAF0D-A929-474B-9066-0E1611A766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69CABF-AF20-4FCA-8D91-FF7631987595}"/>
              </a:ext>
            </a:extLst>
          </p:cNvPr>
          <p:cNvSpPr>
            <a:spLocks noGrp="1"/>
          </p:cNvSpPr>
          <p:nvPr>
            <p:ph type="sldNum" sz="quarter" idx="12"/>
          </p:nvPr>
        </p:nvSpPr>
        <p:spPr/>
        <p:txBody>
          <a:bodyPr/>
          <a:lstStyle/>
          <a:p>
            <a:fld id="{274E8351-44D0-41CA-9C9F-046C6A4473E0}" type="slidenum">
              <a:rPr lang="en-US" smtClean="0"/>
              <a:t>‹#›</a:t>
            </a:fld>
            <a:endParaRPr lang="en-US"/>
          </a:p>
        </p:txBody>
      </p:sp>
    </p:spTree>
    <p:extLst>
      <p:ext uri="{BB962C8B-B14F-4D97-AF65-F5344CB8AC3E}">
        <p14:creationId xmlns:p14="http://schemas.microsoft.com/office/powerpoint/2010/main" val="3984359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B41D-472F-4BFB-9F78-2651BB4DB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F01FDA-6F74-45AA-8027-D56B046C37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01B1D2-8DD2-4422-994C-A7211E557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ED5A0C-133B-4D1B-BEE2-4268139E46B7}"/>
              </a:ext>
            </a:extLst>
          </p:cNvPr>
          <p:cNvSpPr>
            <a:spLocks noGrp="1"/>
          </p:cNvSpPr>
          <p:nvPr>
            <p:ph type="dt" sz="half" idx="10"/>
          </p:nvPr>
        </p:nvSpPr>
        <p:spPr/>
        <p:txBody>
          <a:bodyPr/>
          <a:lstStyle/>
          <a:p>
            <a:fld id="{D265D4AD-A870-4124-A5B9-C20B85AE7BC9}" type="datetimeFigureOut">
              <a:rPr lang="en-US" smtClean="0"/>
              <a:t>28/12/2021</a:t>
            </a:fld>
            <a:endParaRPr lang="en-US"/>
          </a:p>
        </p:txBody>
      </p:sp>
      <p:sp>
        <p:nvSpPr>
          <p:cNvPr id="6" name="Footer Placeholder 5">
            <a:extLst>
              <a:ext uri="{FF2B5EF4-FFF2-40B4-BE49-F238E27FC236}">
                <a16:creationId xmlns:a16="http://schemas.microsoft.com/office/drawing/2014/main" id="{FFD78DF3-DB0E-47A4-8EDC-E641101A4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EFC9DD-39CC-432F-9B31-C360548C2AD0}"/>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42692703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B632-E6CD-428B-8345-1E11F90927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CCCDAF-0F98-42F6-BCC4-47D222F87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B7CB78-4AF2-4E7A-8D54-F5B83A23F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8C659B-BFBB-427E-8E1B-8E398DF5BA2C}"/>
              </a:ext>
            </a:extLst>
          </p:cNvPr>
          <p:cNvSpPr>
            <a:spLocks noGrp="1"/>
          </p:cNvSpPr>
          <p:nvPr>
            <p:ph type="dt" sz="half" idx="10"/>
          </p:nvPr>
        </p:nvSpPr>
        <p:spPr/>
        <p:txBody>
          <a:bodyPr/>
          <a:lstStyle/>
          <a:p>
            <a:fld id="{D265D4AD-A870-4124-A5B9-C20B85AE7BC9}" type="datetimeFigureOut">
              <a:rPr lang="en-US" smtClean="0"/>
              <a:t>28/12/2021</a:t>
            </a:fld>
            <a:endParaRPr lang="en-US"/>
          </a:p>
        </p:txBody>
      </p:sp>
      <p:sp>
        <p:nvSpPr>
          <p:cNvPr id="6" name="Footer Placeholder 5">
            <a:extLst>
              <a:ext uri="{FF2B5EF4-FFF2-40B4-BE49-F238E27FC236}">
                <a16:creationId xmlns:a16="http://schemas.microsoft.com/office/drawing/2014/main" id="{8E9AF3DE-3F6A-4D56-B65A-F27F829CD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34F0C-30BA-4942-BC2D-069CA760C713}"/>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40455381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FA748-67A8-4B78-91F1-DC24B522AE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466D5D-62E3-4692-82BA-6B1297976F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50F1D-D440-47BD-BE09-C689C05D4049}"/>
              </a:ext>
            </a:extLst>
          </p:cNvPr>
          <p:cNvSpPr>
            <a:spLocks noGrp="1"/>
          </p:cNvSpPr>
          <p:nvPr>
            <p:ph type="dt" sz="half" idx="10"/>
          </p:nvPr>
        </p:nvSpPr>
        <p:spPr/>
        <p:txBody>
          <a:bodyPr/>
          <a:lstStyle/>
          <a:p>
            <a:fld id="{D265D4AD-A870-4124-A5B9-C20B85AE7BC9}" type="datetimeFigureOut">
              <a:rPr lang="en-US" smtClean="0"/>
              <a:t>28/12/2021</a:t>
            </a:fld>
            <a:endParaRPr lang="en-US"/>
          </a:p>
        </p:txBody>
      </p:sp>
      <p:sp>
        <p:nvSpPr>
          <p:cNvPr id="5" name="Footer Placeholder 4">
            <a:extLst>
              <a:ext uri="{FF2B5EF4-FFF2-40B4-BE49-F238E27FC236}">
                <a16:creationId xmlns:a16="http://schemas.microsoft.com/office/drawing/2014/main" id="{04F5CCC3-8054-4708-8623-5A88176B78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B3EC8-D44B-45E9-AD68-6D287B76965B}"/>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4001677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17E52A-4782-48D5-BA42-371C5EA513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304BFC-25C7-439E-834F-34A7AD739C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E8A56-7CE7-4C15-A8C6-92E9726B2BD1}"/>
              </a:ext>
            </a:extLst>
          </p:cNvPr>
          <p:cNvSpPr>
            <a:spLocks noGrp="1"/>
          </p:cNvSpPr>
          <p:nvPr>
            <p:ph type="dt" sz="half" idx="10"/>
          </p:nvPr>
        </p:nvSpPr>
        <p:spPr/>
        <p:txBody>
          <a:bodyPr/>
          <a:lstStyle/>
          <a:p>
            <a:fld id="{D265D4AD-A870-4124-A5B9-C20B85AE7BC9}" type="datetimeFigureOut">
              <a:rPr lang="en-US" smtClean="0"/>
              <a:t>28/12/2021</a:t>
            </a:fld>
            <a:endParaRPr lang="en-US"/>
          </a:p>
        </p:txBody>
      </p:sp>
      <p:sp>
        <p:nvSpPr>
          <p:cNvPr id="5" name="Footer Placeholder 4">
            <a:extLst>
              <a:ext uri="{FF2B5EF4-FFF2-40B4-BE49-F238E27FC236}">
                <a16:creationId xmlns:a16="http://schemas.microsoft.com/office/drawing/2014/main" id="{2FD197CE-97EE-47E4-A3D3-6EB96458D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EC70B-73DC-4835-AE28-C262B1D2C1F2}"/>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40976916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604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BA3583-DBBA-48EF-9E48-81B782E64AB6}"/>
              </a:ext>
            </a:extLst>
          </p:cNvPr>
          <p:cNvSpPr>
            <a:spLocks noGrp="1"/>
          </p:cNvSpPr>
          <p:nvPr>
            <p:ph type="pic" sz="quarter" idx="10"/>
          </p:nvPr>
        </p:nvSpPr>
        <p:spPr>
          <a:xfrm>
            <a:off x="0" y="1"/>
            <a:ext cx="12192000" cy="4677539"/>
          </a:xfrm>
          <a:custGeom>
            <a:avLst/>
            <a:gdLst>
              <a:gd name="connsiteX0" fmla="*/ 0 w 12192000"/>
              <a:gd name="connsiteY0" fmla="*/ 0 h 4677539"/>
              <a:gd name="connsiteX1" fmla="*/ 12192000 w 12192000"/>
              <a:gd name="connsiteY1" fmla="*/ 0 h 4677539"/>
              <a:gd name="connsiteX2" fmla="*/ 12192000 w 12192000"/>
              <a:gd name="connsiteY2" fmla="*/ 1407886 h 4677539"/>
              <a:gd name="connsiteX3" fmla="*/ 12192000 w 12192000"/>
              <a:gd name="connsiteY3" fmla="*/ 2326996 h 4677539"/>
              <a:gd name="connsiteX4" fmla="*/ 12192000 w 12192000"/>
              <a:gd name="connsiteY4" fmla="*/ 4312090 h 4677539"/>
              <a:gd name="connsiteX5" fmla="*/ 12022667 w 12192000"/>
              <a:gd name="connsiteY5" fmla="*/ 4359836 h 4677539"/>
              <a:gd name="connsiteX6" fmla="*/ 11852804 w 12192000"/>
              <a:gd name="connsiteY6" fmla="*/ 4403632 h 4677539"/>
              <a:gd name="connsiteX7" fmla="*/ 11682412 w 12192000"/>
              <a:gd name="connsiteY7" fmla="*/ 4444198 h 4677539"/>
              <a:gd name="connsiteX8" fmla="*/ 11510962 w 12192000"/>
              <a:gd name="connsiteY8" fmla="*/ 4481173 h 4677539"/>
              <a:gd name="connsiteX9" fmla="*/ 11338454 w 12192000"/>
              <a:gd name="connsiteY9" fmla="*/ 4515277 h 4677539"/>
              <a:gd name="connsiteX10" fmla="*/ 11165417 w 12192000"/>
              <a:gd name="connsiteY10" fmla="*/ 4545432 h 4677539"/>
              <a:gd name="connsiteX11" fmla="*/ 10991321 w 12192000"/>
              <a:gd name="connsiteY11" fmla="*/ 4573074 h 4677539"/>
              <a:gd name="connsiteX12" fmla="*/ 10816696 w 12192000"/>
              <a:gd name="connsiteY12" fmla="*/ 4596767 h 4677539"/>
              <a:gd name="connsiteX13" fmla="*/ 10642071 w 12192000"/>
              <a:gd name="connsiteY13" fmla="*/ 4617588 h 4677539"/>
              <a:gd name="connsiteX14" fmla="*/ 10465858 w 12192000"/>
              <a:gd name="connsiteY14" fmla="*/ 4635179 h 4677539"/>
              <a:gd name="connsiteX15" fmla="*/ 10289117 w 12192000"/>
              <a:gd name="connsiteY15" fmla="*/ 4649538 h 4677539"/>
              <a:gd name="connsiteX16" fmla="*/ 10111846 w 12192000"/>
              <a:gd name="connsiteY16" fmla="*/ 4661026 h 4677539"/>
              <a:gd name="connsiteX17" fmla="*/ 9933517 w 12192000"/>
              <a:gd name="connsiteY17" fmla="*/ 4669641 h 4677539"/>
              <a:gd name="connsiteX18" fmla="*/ 9755188 w 12192000"/>
              <a:gd name="connsiteY18" fmla="*/ 4675026 h 4677539"/>
              <a:gd name="connsiteX19" fmla="*/ 9575271 w 12192000"/>
              <a:gd name="connsiteY19" fmla="*/ 4677539 h 4677539"/>
              <a:gd name="connsiteX20" fmla="*/ 9395354 w 12192000"/>
              <a:gd name="connsiteY20" fmla="*/ 4676821 h 4677539"/>
              <a:gd name="connsiteX21" fmla="*/ 9214908 w 12192000"/>
              <a:gd name="connsiteY21" fmla="*/ 4673590 h 4677539"/>
              <a:gd name="connsiteX22" fmla="*/ 9033404 w 12192000"/>
              <a:gd name="connsiteY22" fmla="*/ 4666770 h 4677539"/>
              <a:gd name="connsiteX23" fmla="*/ 8851371 w 12192000"/>
              <a:gd name="connsiteY23" fmla="*/ 4657795 h 4677539"/>
              <a:gd name="connsiteX24" fmla="*/ 8668279 w 12192000"/>
              <a:gd name="connsiteY24" fmla="*/ 4645948 h 4677539"/>
              <a:gd name="connsiteX25" fmla="*/ 8484658 w 12192000"/>
              <a:gd name="connsiteY25" fmla="*/ 4631230 h 4677539"/>
              <a:gd name="connsiteX26" fmla="*/ 8301037 w 12192000"/>
              <a:gd name="connsiteY26" fmla="*/ 4613639 h 4677539"/>
              <a:gd name="connsiteX27" fmla="*/ 8116887 w 12192000"/>
              <a:gd name="connsiteY27" fmla="*/ 4593536 h 4677539"/>
              <a:gd name="connsiteX28" fmla="*/ 7931679 w 12192000"/>
              <a:gd name="connsiteY28" fmla="*/ 4570561 h 4677539"/>
              <a:gd name="connsiteX29" fmla="*/ 7745941 w 12192000"/>
              <a:gd name="connsiteY29" fmla="*/ 4544714 h 4677539"/>
              <a:gd name="connsiteX30" fmla="*/ 7559146 w 12192000"/>
              <a:gd name="connsiteY30" fmla="*/ 4516713 h 4677539"/>
              <a:gd name="connsiteX31" fmla="*/ 7372350 w 12192000"/>
              <a:gd name="connsiteY31" fmla="*/ 4485840 h 4677539"/>
              <a:gd name="connsiteX32" fmla="*/ 7185025 w 12192000"/>
              <a:gd name="connsiteY32" fmla="*/ 4452813 h 4677539"/>
              <a:gd name="connsiteX33" fmla="*/ 6996641 w 12192000"/>
              <a:gd name="connsiteY33" fmla="*/ 4417274 h 4677539"/>
              <a:gd name="connsiteX34" fmla="*/ 6807729 w 12192000"/>
              <a:gd name="connsiteY34" fmla="*/ 4378862 h 4677539"/>
              <a:gd name="connsiteX35" fmla="*/ 6618816 w 12192000"/>
              <a:gd name="connsiteY35" fmla="*/ 4338296 h 4677539"/>
              <a:gd name="connsiteX36" fmla="*/ 6428846 w 12192000"/>
              <a:gd name="connsiteY36" fmla="*/ 4295218 h 4677539"/>
              <a:gd name="connsiteX37" fmla="*/ 6229350 w 12192000"/>
              <a:gd name="connsiteY37" fmla="*/ 4252140 h 4677539"/>
              <a:gd name="connsiteX38" fmla="*/ 6030384 w 12192000"/>
              <a:gd name="connsiteY38" fmla="*/ 4211215 h 4677539"/>
              <a:gd name="connsiteX39" fmla="*/ 5830887 w 12192000"/>
              <a:gd name="connsiteY39" fmla="*/ 4172086 h 4677539"/>
              <a:gd name="connsiteX40" fmla="*/ 5631392 w 12192000"/>
              <a:gd name="connsiteY40" fmla="*/ 4135469 h 4677539"/>
              <a:gd name="connsiteX41" fmla="*/ 5431366 w 12192000"/>
              <a:gd name="connsiteY41" fmla="*/ 4101006 h 4677539"/>
              <a:gd name="connsiteX42" fmla="*/ 5231871 w 12192000"/>
              <a:gd name="connsiteY42" fmla="*/ 4068338 h 4677539"/>
              <a:gd name="connsiteX43" fmla="*/ 5031316 w 12192000"/>
              <a:gd name="connsiteY43" fmla="*/ 4038901 h 4677539"/>
              <a:gd name="connsiteX44" fmla="*/ 4831821 w 12192000"/>
              <a:gd name="connsiteY44" fmla="*/ 4011618 h 4677539"/>
              <a:gd name="connsiteX45" fmla="*/ 4631267 w 12192000"/>
              <a:gd name="connsiteY45" fmla="*/ 3986848 h 4677539"/>
              <a:gd name="connsiteX46" fmla="*/ 4431771 w 12192000"/>
              <a:gd name="connsiteY46" fmla="*/ 3964591 h 4677539"/>
              <a:gd name="connsiteX47" fmla="*/ 4231216 w 12192000"/>
              <a:gd name="connsiteY47" fmla="*/ 3944847 h 4677539"/>
              <a:gd name="connsiteX48" fmla="*/ 4031191 w 12192000"/>
              <a:gd name="connsiteY48" fmla="*/ 3928692 h 4677539"/>
              <a:gd name="connsiteX49" fmla="*/ 3830638 w 12192000"/>
              <a:gd name="connsiteY49" fmla="*/ 3914692 h 4677539"/>
              <a:gd name="connsiteX50" fmla="*/ 3630083 w 12192000"/>
              <a:gd name="connsiteY50" fmla="*/ 3903563 h 4677539"/>
              <a:gd name="connsiteX51" fmla="*/ 3429529 w 12192000"/>
              <a:gd name="connsiteY51" fmla="*/ 3895307 h 4677539"/>
              <a:gd name="connsiteX52" fmla="*/ 3228446 w 12192000"/>
              <a:gd name="connsiteY52" fmla="*/ 3890640 h 4677539"/>
              <a:gd name="connsiteX53" fmla="*/ 3028421 w 12192000"/>
              <a:gd name="connsiteY53" fmla="*/ 3888486 h 4677539"/>
              <a:gd name="connsiteX54" fmla="*/ 2826808 w 12192000"/>
              <a:gd name="connsiteY54" fmla="*/ 3889922 h 4677539"/>
              <a:gd name="connsiteX55" fmla="*/ 2625725 w 12192000"/>
              <a:gd name="connsiteY55" fmla="*/ 3894589 h 4677539"/>
              <a:gd name="connsiteX56" fmla="*/ 2424642 w 12192000"/>
              <a:gd name="connsiteY56" fmla="*/ 3902486 h 4677539"/>
              <a:gd name="connsiteX57" fmla="*/ 2223558 w 12192000"/>
              <a:gd name="connsiteY57" fmla="*/ 3913615 h 4677539"/>
              <a:gd name="connsiteX58" fmla="*/ 2021417 w 12192000"/>
              <a:gd name="connsiteY58" fmla="*/ 3928333 h 4677539"/>
              <a:gd name="connsiteX59" fmla="*/ 1820333 w 12192000"/>
              <a:gd name="connsiteY59" fmla="*/ 3946283 h 4677539"/>
              <a:gd name="connsiteX60" fmla="*/ 1618721 w 12192000"/>
              <a:gd name="connsiteY60" fmla="*/ 3967822 h 4677539"/>
              <a:gd name="connsiteX61" fmla="*/ 1416579 w 12192000"/>
              <a:gd name="connsiteY61" fmla="*/ 3993310 h 4677539"/>
              <a:gd name="connsiteX62" fmla="*/ 1214438 w 12192000"/>
              <a:gd name="connsiteY62" fmla="*/ 4022388 h 4677539"/>
              <a:gd name="connsiteX63" fmla="*/ 1012825 w 12192000"/>
              <a:gd name="connsiteY63" fmla="*/ 4055415 h 4677539"/>
              <a:gd name="connsiteX64" fmla="*/ 810683 w 12192000"/>
              <a:gd name="connsiteY64" fmla="*/ 4092390 h 4677539"/>
              <a:gd name="connsiteX65" fmla="*/ 608012 w 12192000"/>
              <a:gd name="connsiteY65" fmla="*/ 4132956 h 4677539"/>
              <a:gd name="connsiteX66" fmla="*/ 405342 w 12192000"/>
              <a:gd name="connsiteY66" fmla="*/ 4177470 h 4677539"/>
              <a:gd name="connsiteX67" fmla="*/ 202671 w 12192000"/>
              <a:gd name="connsiteY67" fmla="*/ 4226293 h 4677539"/>
              <a:gd name="connsiteX68" fmla="*/ 0 w 12192000"/>
              <a:gd name="connsiteY68" fmla="*/ 4279782 h 4677539"/>
              <a:gd name="connsiteX69" fmla="*/ 0 w 12192000"/>
              <a:gd name="connsiteY69" fmla="*/ 2326996 h 4677539"/>
              <a:gd name="connsiteX70" fmla="*/ 0 w 12192000"/>
              <a:gd name="connsiteY70" fmla="*/ 1407886 h 46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192000" h="4677539">
                <a:moveTo>
                  <a:pt x="0" y="0"/>
                </a:moveTo>
                <a:lnTo>
                  <a:pt x="12192000" y="0"/>
                </a:lnTo>
                <a:lnTo>
                  <a:pt x="12192000" y="1407886"/>
                </a:lnTo>
                <a:lnTo>
                  <a:pt x="12192000" y="2326996"/>
                </a:lnTo>
                <a:lnTo>
                  <a:pt x="12192000" y="4312090"/>
                </a:lnTo>
                <a:lnTo>
                  <a:pt x="12022667" y="4359836"/>
                </a:lnTo>
                <a:lnTo>
                  <a:pt x="11852804" y="4403632"/>
                </a:lnTo>
                <a:lnTo>
                  <a:pt x="11682412" y="4444198"/>
                </a:lnTo>
                <a:lnTo>
                  <a:pt x="11510962" y="4481173"/>
                </a:lnTo>
                <a:lnTo>
                  <a:pt x="11338454" y="4515277"/>
                </a:lnTo>
                <a:lnTo>
                  <a:pt x="11165417" y="4545432"/>
                </a:lnTo>
                <a:lnTo>
                  <a:pt x="10991321" y="4573074"/>
                </a:lnTo>
                <a:lnTo>
                  <a:pt x="10816696" y="4596767"/>
                </a:lnTo>
                <a:lnTo>
                  <a:pt x="10642071" y="4617588"/>
                </a:lnTo>
                <a:lnTo>
                  <a:pt x="10465858" y="4635179"/>
                </a:lnTo>
                <a:lnTo>
                  <a:pt x="10289117" y="4649538"/>
                </a:lnTo>
                <a:lnTo>
                  <a:pt x="10111846" y="4661026"/>
                </a:lnTo>
                <a:lnTo>
                  <a:pt x="9933517" y="4669641"/>
                </a:lnTo>
                <a:lnTo>
                  <a:pt x="9755188" y="4675026"/>
                </a:lnTo>
                <a:lnTo>
                  <a:pt x="9575271" y="4677539"/>
                </a:lnTo>
                <a:lnTo>
                  <a:pt x="9395354" y="4676821"/>
                </a:lnTo>
                <a:lnTo>
                  <a:pt x="9214908" y="4673590"/>
                </a:lnTo>
                <a:lnTo>
                  <a:pt x="9033404" y="4666770"/>
                </a:lnTo>
                <a:lnTo>
                  <a:pt x="8851371" y="4657795"/>
                </a:lnTo>
                <a:lnTo>
                  <a:pt x="8668279" y="4645948"/>
                </a:lnTo>
                <a:lnTo>
                  <a:pt x="8484658" y="4631230"/>
                </a:lnTo>
                <a:lnTo>
                  <a:pt x="8301037" y="4613639"/>
                </a:lnTo>
                <a:lnTo>
                  <a:pt x="8116887" y="4593536"/>
                </a:lnTo>
                <a:lnTo>
                  <a:pt x="7931679" y="4570561"/>
                </a:lnTo>
                <a:lnTo>
                  <a:pt x="7745941" y="4544714"/>
                </a:lnTo>
                <a:lnTo>
                  <a:pt x="7559146" y="4516713"/>
                </a:lnTo>
                <a:lnTo>
                  <a:pt x="7372350" y="4485840"/>
                </a:lnTo>
                <a:lnTo>
                  <a:pt x="7185025" y="4452813"/>
                </a:lnTo>
                <a:lnTo>
                  <a:pt x="6996641" y="4417274"/>
                </a:lnTo>
                <a:lnTo>
                  <a:pt x="6807729" y="4378862"/>
                </a:lnTo>
                <a:lnTo>
                  <a:pt x="6618816" y="4338296"/>
                </a:lnTo>
                <a:lnTo>
                  <a:pt x="6428846" y="4295218"/>
                </a:lnTo>
                <a:lnTo>
                  <a:pt x="6229350" y="4252140"/>
                </a:lnTo>
                <a:lnTo>
                  <a:pt x="6030384" y="4211215"/>
                </a:lnTo>
                <a:lnTo>
                  <a:pt x="5830887" y="4172086"/>
                </a:lnTo>
                <a:lnTo>
                  <a:pt x="5631392" y="4135469"/>
                </a:lnTo>
                <a:lnTo>
                  <a:pt x="5431366" y="4101006"/>
                </a:lnTo>
                <a:lnTo>
                  <a:pt x="5231871" y="4068338"/>
                </a:lnTo>
                <a:lnTo>
                  <a:pt x="5031316" y="4038901"/>
                </a:lnTo>
                <a:lnTo>
                  <a:pt x="4831821" y="4011618"/>
                </a:lnTo>
                <a:lnTo>
                  <a:pt x="4631267" y="3986848"/>
                </a:lnTo>
                <a:lnTo>
                  <a:pt x="4431771" y="3964591"/>
                </a:lnTo>
                <a:lnTo>
                  <a:pt x="4231216" y="3944847"/>
                </a:lnTo>
                <a:lnTo>
                  <a:pt x="4031191" y="3928692"/>
                </a:lnTo>
                <a:lnTo>
                  <a:pt x="3830638" y="3914692"/>
                </a:lnTo>
                <a:lnTo>
                  <a:pt x="3630083" y="3903563"/>
                </a:lnTo>
                <a:lnTo>
                  <a:pt x="3429529" y="3895307"/>
                </a:lnTo>
                <a:lnTo>
                  <a:pt x="3228446" y="3890640"/>
                </a:lnTo>
                <a:lnTo>
                  <a:pt x="3028421" y="3888486"/>
                </a:lnTo>
                <a:lnTo>
                  <a:pt x="2826808" y="3889922"/>
                </a:lnTo>
                <a:lnTo>
                  <a:pt x="2625725" y="3894589"/>
                </a:lnTo>
                <a:lnTo>
                  <a:pt x="2424642" y="3902486"/>
                </a:lnTo>
                <a:lnTo>
                  <a:pt x="2223558" y="3913615"/>
                </a:lnTo>
                <a:lnTo>
                  <a:pt x="2021417" y="3928333"/>
                </a:lnTo>
                <a:lnTo>
                  <a:pt x="1820333" y="3946283"/>
                </a:lnTo>
                <a:lnTo>
                  <a:pt x="1618721" y="3967822"/>
                </a:lnTo>
                <a:lnTo>
                  <a:pt x="1416579" y="3993310"/>
                </a:lnTo>
                <a:lnTo>
                  <a:pt x="1214438" y="4022388"/>
                </a:lnTo>
                <a:lnTo>
                  <a:pt x="1012825" y="4055415"/>
                </a:lnTo>
                <a:lnTo>
                  <a:pt x="810683" y="4092390"/>
                </a:lnTo>
                <a:lnTo>
                  <a:pt x="608012" y="4132956"/>
                </a:lnTo>
                <a:lnTo>
                  <a:pt x="405342" y="4177470"/>
                </a:lnTo>
                <a:lnTo>
                  <a:pt x="202671" y="4226293"/>
                </a:lnTo>
                <a:lnTo>
                  <a:pt x="0" y="4279782"/>
                </a:lnTo>
                <a:lnTo>
                  <a:pt x="0" y="2326996"/>
                </a:lnTo>
                <a:lnTo>
                  <a:pt x="0" y="1407886"/>
                </a:lnTo>
                <a:close/>
              </a:path>
            </a:pathLst>
          </a:custGeom>
        </p:spPr>
        <p:txBody>
          <a:bodyPr wrap="square">
            <a:noAutofit/>
          </a:bodyPr>
          <a:lstStyle/>
          <a:p>
            <a:endParaRPr lang="id-ID"/>
          </a:p>
        </p:txBody>
      </p:sp>
    </p:spTree>
    <p:extLst>
      <p:ext uri="{BB962C8B-B14F-4D97-AF65-F5344CB8AC3E}">
        <p14:creationId xmlns:p14="http://schemas.microsoft.com/office/powerpoint/2010/main" val="3990454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1014FC7C-1865-444F-B66C-FB11004E6DC0}"/>
              </a:ext>
            </a:extLst>
          </p:cNvPr>
          <p:cNvSpPr>
            <a:spLocks noGrp="1"/>
          </p:cNvSpPr>
          <p:nvPr>
            <p:ph type="pic" sz="quarter" idx="10"/>
          </p:nvPr>
        </p:nvSpPr>
        <p:spPr>
          <a:xfrm>
            <a:off x="0" y="0"/>
            <a:ext cx="12192000" cy="6858000"/>
          </a:xfrm>
          <a:prstGeom prst="rect">
            <a:avLst/>
          </a:prstGeom>
        </p:spPr>
        <p:txBody>
          <a:bodyPr/>
          <a:lstStyle>
            <a:lvl1pPr marL="0" indent="0">
              <a:buNone/>
              <a:defRPr sz="1800"/>
            </a:lvl1pPr>
          </a:lstStyle>
          <a:p>
            <a:endParaRPr lang="id-ID" dirty="0"/>
          </a:p>
        </p:txBody>
      </p:sp>
    </p:spTree>
    <p:extLst>
      <p:ext uri="{BB962C8B-B14F-4D97-AF65-F5344CB8AC3E}">
        <p14:creationId xmlns:p14="http://schemas.microsoft.com/office/powerpoint/2010/main" val="37901025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7F9972E-A5C0-4314-B9AB-55228C91754C}"/>
              </a:ext>
            </a:extLst>
          </p:cNvPr>
          <p:cNvSpPr>
            <a:spLocks noGrp="1"/>
          </p:cNvSpPr>
          <p:nvPr>
            <p:ph type="pic" sz="quarter" idx="10" hasCustomPrompt="1"/>
          </p:nvPr>
        </p:nvSpPr>
        <p:spPr>
          <a:xfrm>
            <a:off x="0" y="0"/>
            <a:ext cx="7236823" cy="6858000"/>
          </a:xfrm>
          <a:custGeom>
            <a:avLst/>
            <a:gdLst>
              <a:gd name="connsiteX0" fmla="*/ 0 w 7236823"/>
              <a:gd name="connsiteY0" fmla="*/ 0 h 6858000"/>
              <a:gd name="connsiteX1" fmla="*/ 7236823 w 7236823"/>
              <a:gd name="connsiteY1" fmla="*/ 0 h 6858000"/>
              <a:gd name="connsiteX2" fmla="*/ 7236823 w 7236823"/>
              <a:gd name="connsiteY2" fmla="*/ 4594 h 6858000"/>
              <a:gd name="connsiteX3" fmla="*/ 7128384 w 7236823"/>
              <a:gd name="connsiteY3" fmla="*/ 13797 h 6858000"/>
              <a:gd name="connsiteX4" fmla="*/ 7006506 w 7236823"/>
              <a:gd name="connsiteY4" fmla="*/ 31308 h 6858000"/>
              <a:gd name="connsiteX5" fmla="*/ 6887808 w 7236823"/>
              <a:gd name="connsiteY5" fmla="*/ 55187 h 6858000"/>
              <a:gd name="connsiteX6" fmla="*/ 6773349 w 7236823"/>
              <a:gd name="connsiteY6" fmla="*/ 85964 h 6858000"/>
              <a:gd name="connsiteX7" fmla="*/ 6661539 w 7236823"/>
              <a:gd name="connsiteY7" fmla="*/ 122578 h 6858000"/>
              <a:gd name="connsiteX8" fmla="*/ 6552909 w 7236823"/>
              <a:gd name="connsiteY8" fmla="*/ 165029 h 6858000"/>
              <a:gd name="connsiteX9" fmla="*/ 6447988 w 7236823"/>
              <a:gd name="connsiteY9" fmla="*/ 213318 h 6858000"/>
              <a:gd name="connsiteX10" fmla="*/ 6346776 w 7236823"/>
              <a:gd name="connsiteY10" fmla="*/ 267443 h 6858000"/>
              <a:gd name="connsiteX11" fmla="*/ 6249274 w 7236823"/>
              <a:gd name="connsiteY11" fmla="*/ 326875 h 6858000"/>
              <a:gd name="connsiteX12" fmla="*/ 6155481 w 7236823"/>
              <a:gd name="connsiteY12" fmla="*/ 390552 h 6858000"/>
              <a:gd name="connsiteX13" fmla="*/ 6065397 w 7236823"/>
              <a:gd name="connsiteY13" fmla="*/ 460596 h 6858000"/>
              <a:gd name="connsiteX14" fmla="*/ 5979554 w 7236823"/>
              <a:gd name="connsiteY14" fmla="*/ 534886 h 6858000"/>
              <a:gd name="connsiteX15" fmla="*/ 5896358 w 7236823"/>
              <a:gd name="connsiteY15" fmla="*/ 613421 h 6858000"/>
              <a:gd name="connsiteX16" fmla="*/ 5817932 w 7236823"/>
              <a:gd name="connsiteY16" fmla="*/ 696201 h 6858000"/>
              <a:gd name="connsiteX17" fmla="*/ 5743216 w 7236823"/>
              <a:gd name="connsiteY17" fmla="*/ 783226 h 6858000"/>
              <a:gd name="connsiteX18" fmla="*/ 5673270 w 7236823"/>
              <a:gd name="connsiteY18" fmla="*/ 873965 h 6858000"/>
              <a:gd name="connsiteX19" fmla="*/ 5606501 w 7236823"/>
              <a:gd name="connsiteY19" fmla="*/ 968950 h 6858000"/>
              <a:gd name="connsiteX20" fmla="*/ 5544502 w 7236823"/>
              <a:gd name="connsiteY20" fmla="*/ 1067119 h 6858000"/>
              <a:gd name="connsiteX21" fmla="*/ 5486213 w 7236823"/>
              <a:gd name="connsiteY21" fmla="*/ 1168471 h 6858000"/>
              <a:gd name="connsiteX22" fmla="*/ 5432692 w 7236823"/>
              <a:gd name="connsiteY22" fmla="*/ 1273007 h 6858000"/>
              <a:gd name="connsiteX23" fmla="*/ 5382881 w 7236823"/>
              <a:gd name="connsiteY23" fmla="*/ 1380197 h 6858000"/>
              <a:gd name="connsiteX24" fmla="*/ 5337840 w 7236823"/>
              <a:gd name="connsiteY24" fmla="*/ 1490039 h 6858000"/>
              <a:gd name="connsiteX25" fmla="*/ 5297568 w 7236823"/>
              <a:gd name="connsiteY25" fmla="*/ 1602535 h 6858000"/>
              <a:gd name="connsiteX26" fmla="*/ 5261533 w 7236823"/>
              <a:gd name="connsiteY26" fmla="*/ 1717684 h 6858000"/>
              <a:gd name="connsiteX27" fmla="*/ 5230799 w 7236823"/>
              <a:gd name="connsiteY27" fmla="*/ 1834425 h 6858000"/>
              <a:gd name="connsiteX28" fmla="*/ 5203774 w 7236823"/>
              <a:gd name="connsiteY28" fmla="*/ 1952758 h 6858000"/>
              <a:gd name="connsiteX29" fmla="*/ 5181518 w 7236823"/>
              <a:gd name="connsiteY29" fmla="*/ 2072683 h 6858000"/>
              <a:gd name="connsiteX30" fmla="*/ 5164561 w 7236823"/>
              <a:gd name="connsiteY30" fmla="*/ 2194730 h 6858000"/>
              <a:gd name="connsiteX31" fmla="*/ 5152373 w 7236823"/>
              <a:gd name="connsiteY31" fmla="*/ 2317308 h 6858000"/>
              <a:gd name="connsiteX32" fmla="*/ 5144426 w 7236823"/>
              <a:gd name="connsiteY32" fmla="*/ 2440947 h 6858000"/>
              <a:gd name="connsiteX33" fmla="*/ 5142305 w 7236823"/>
              <a:gd name="connsiteY33" fmla="*/ 2565648 h 6858000"/>
              <a:gd name="connsiteX34" fmla="*/ 5140715 w 7236823"/>
              <a:gd name="connsiteY34" fmla="*/ 2690349 h 6858000"/>
              <a:gd name="connsiteX35" fmla="*/ 5135946 w 7236823"/>
              <a:gd name="connsiteY35" fmla="*/ 2815580 h 6858000"/>
              <a:gd name="connsiteX36" fmla="*/ 5128528 w 7236823"/>
              <a:gd name="connsiteY36" fmla="*/ 2940811 h 6858000"/>
              <a:gd name="connsiteX37" fmla="*/ 5117930 w 7236823"/>
              <a:gd name="connsiteY37" fmla="*/ 3065511 h 6858000"/>
              <a:gd name="connsiteX38" fmla="*/ 5102562 w 7236823"/>
              <a:gd name="connsiteY38" fmla="*/ 3190212 h 6858000"/>
              <a:gd name="connsiteX39" fmla="*/ 5084546 w 7236823"/>
              <a:gd name="connsiteY39" fmla="*/ 3313320 h 6858000"/>
              <a:gd name="connsiteX40" fmla="*/ 5062290 w 7236823"/>
              <a:gd name="connsiteY40" fmla="*/ 3435898 h 6858000"/>
              <a:gd name="connsiteX41" fmla="*/ 5036324 w 7236823"/>
              <a:gd name="connsiteY41" fmla="*/ 3556354 h 6858000"/>
              <a:gd name="connsiteX42" fmla="*/ 5006120 w 7236823"/>
              <a:gd name="connsiteY42" fmla="*/ 3675217 h 6858000"/>
              <a:gd name="connsiteX43" fmla="*/ 4971676 w 7236823"/>
              <a:gd name="connsiteY43" fmla="*/ 3793020 h 6858000"/>
              <a:gd name="connsiteX44" fmla="*/ 4932463 w 7236823"/>
              <a:gd name="connsiteY44" fmla="*/ 3908169 h 6858000"/>
              <a:gd name="connsiteX45" fmla="*/ 4888481 w 7236823"/>
              <a:gd name="connsiteY45" fmla="*/ 4019603 h 6858000"/>
              <a:gd name="connsiteX46" fmla="*/ 4839730 w 7236823"/>
              <a:gd name="connsiteY46" fmla="*/ 4129976 h 6858000"/>
              <a:gd name="connsiteX47" fmla="*/ 4786210 w 7236823"/>
              <a:gd name="connsiteY47" fmla="*/ 4236105 h 6858000"/>
              <a:gd name="connsiteX48" fmla="*/ 4727391 w 7236823"/>
              <a:gd name="connsiteY48" fmla="*/ 4339049 h 6858000"/>
              <a:gd name="connsiteX49" fmla="*/ 4663272 w 7236823"/>
              <a:gd name="connsiteY49" fmla="*/ 4438809 h 6858000"/>
              <a:gd name="connsiteX50" fmla="*/ 4593855 w 7236823"/>
              <a:gd name="connsiteY50" fmla="*/ 4534325 h 6858000"/>
              <a:gd name="connsiteX51" fmla="*/ 4518609 w 7236823"/>
              <a:gd name="connsiteY51" fmla="*/ 4625595 h 6858000"/>
              <a:gd name="connsiteX52" fmla="*/ 4437533 w 7236823"/>
              <a:gd name="connsiteY52" fmla="*/ 4712620 h 6858000"/>
              <a:gd name="connsiteX53" fmla="*/ 4350099 w 7236823"/>
              <a:gd name="connsiteY53" fmla="*/ 4794869 h 6858000"/>
              <a:gd name="connsiteX54" fmla="*/ 4257366 w 7236823"/>
              <a:gd name="connsiteY54" fmla="*/ 4871812 h 6858000"/>
              <a:gd name="connsiteX55" fmla="*/ 4157745 w 7236823"/>
              <a:gd name="connsiteY55" fmla="*/ 4944510 h 6858000"/>
              <a:gd name="connsiteX56" fmla="*/ 4051764 w 7236823"/>
              <a:gd name="connsiteY56" fmla="*/ 5010309 h 6858000"/>
              <a:gd name="connsiteX57" fmla="*/ 3939424 w 7236823"/>
              <a:gd name="connsiteY57" fmla="*/ 5071333 h 6858000"/>
              <a:gd name="connsiteX58" fmla="*/ 3820196 w 7236823"/>
              <a:gd name="connsiteY58" fmla="*/ 5125989 h 6858000"/>
              <a:gd name="connsiteX59" fmla="*/ 3693019 w 7236823"/>
              <a:gd name="connsiteY59" fmla="*/ 5173747 h 6858000"/>
              <a:gd name="connsiteX60" fmla="*/ 3560013 w 7236823"/>
              <a:gd name="connsiteY60" fmla="*/ 5215137 h 6858000"/>
              <a:gd name="connsiteX61" fmla="*/ 3419059 w 7236823"/>
              <a:gd name="connsiteY61" fmla="*/ 5249628 h 6858000"/>
              <a:gd name="connsiteX62" fmla="*/ 3270686 w 7236823"/>
              <a:gd name="connsiteY62" fmla="*/ 5277222 h 6858000"/>
              <a:gd name="connsiteX63" fmla="*/ 3115424 w 7236823"/>
              <a:gd name="connsiteY63" fmla="*/ 5296855 h 6858000"/>
              <a:gd name="connsiteX64" fmla="*/ 2951683 w 7236823"/>
              <a:gd name="connsiteY64" fmla="*/ 5309591 h 6858000"/>
              <a:gd name="connsiteX65" fmla="*/ 2779995 w 7236823"/>
              <a:gd name="connsiteY65" fmla="*/ 5313305 h 6858000"/>
              <a:gd name="connsiteX66" fmla="*/ 2609896 w 7236823"/>
              <a:gd name="connsiteY66" fmla="*/ 5317550 h 6858000"/>
              <a:gd name="connsiteX67" fmla="*/ 2450395 w 7236823"/>
              <a:gd name="connsiteY67" fmla="*/ 5330816 h 6858000"/>
              <a:gd name="connsiteX68" fmla="*/ 2302022 w 7236823"/>
              <a:gd name="connsiteY68" fmla="*/ 5351511 h 6858000"/>
              <a:gd name="connsiteX69" fmla="*/ 2162657 w 7236823"/>
              <a:gd name="connsiteY69" fmla="*/ 5379635 h 6858000"/>
              <a:gd name="connsiteX70" fmla="*/ 2033361 w 7236823"/>
              <a:gd name="connsiteY70" fmla="*/ 5414658 h 6858000"/>
              <a:gd name="connsiteX71" fmla="*/ 1913602 w 7236823"/>
              <a:gd name="connsiteY71" fmla="*/ 5456048 h 6858000"/>
              <a:gd name="connsiteX72" fmla="*/ 1802853 w 7236823"/>
              <a:gd name="connsiteY72" fmla="*/ 5502213 h 6858000"/>
              <a:gd name="connsiteX73" fmla="*/ 1700581 w 7236823"/>
              <a:gd name="connsiteY73" fmla="*/ 5554747 h 6858000"/>
              <a:gd name="connsiteX74" fmla="*/ 1606788 w 7236823"/>
              <a:gd name="connsiteY74" fmla="*/ 5610995 h 6858000"/>
              <a:gd name="connsiteX75" fmla="*/ 1519884 w 7236823"/>
              <a:gd name="connsiteY75" fmla="*/ 5671488 h 6858000"/>
              <a:gd name="connsiteX76" fmla="*/ 1441458 w 7236823"/>
              <a:gd name="connsiteY76" fmla="*/ 5735695 h 6858000"/>
              <a:gd name="connsiteX77" fmla="*/ 1370451 w 7236823"/>
              <a:gd name="connsiteY77" fmla="*/ 5802025 h 6858000"/>
              <a:gd name="connsiteX78" fmla="*/ 1305803 w 7236823"/>
              <a:gd name="connsiteY78" fmla="*/ 5871539 h 6858000"/>
              <a:gd name="connsiteX79" fmla="*/ 1248043 w 7236823"/>
              <a:gd name="connsiteY79" fmla="*/ 5941584 h 6858000"/>
              <a:gd name="connsiteX80" fmla="*/ 1196643 w 7236823"/>
              <a:gd name="connsiteY80" fmla="*/ 6013220 h 6858000"/>
              <a:gd name="connsiteX81" fmla="*/ 1151071 w 7236823"/>
              <a:gd name="connsiteY81" fmla="*/ 6085918 h 6858000"/>
              <a:gd name="connsiteX82" fmla="*/ 1110268 w 7236823"/>
              <a:gd name="connsiteY82" fmla="*/ 6158085 h 6858000"/>
              <a:gd name="connsiteX83" fmla="*/ 1075295 w 7236823"/>
              <a:gd name="connsiteY83" fmla="*/ 6229722 h 6858000"/>
              <a:gd name="connsiteX84" fmla="*/ 1045090 w 7236823"/>
              <a:gd name="connsiteY84" fmla="*/ 6300828 h 6858000"/>
              <a:gd name="connsiteX85" fmla="*/ 1018595 w 7236823"/>
              <a:gd name="connsiteY85" fmla="*/ 6369280 h 6858000"/>
              <a:gd name="connsiteX86" fmla="*/ 996869 w 7236823"/>
              <a:gd name="connsiteY86" fmla="*/ 6436141 h 6858000"/>
              <a:gd name="connsiteX87" fmla="*/ 978322 w 7236823"/>
              <a:gd name="connsiteY87" fmla="*/ 6499818 h 6858000"/>
              <a:gd name="connsiteX88" fmla="*/ 964015 w 7236823"/>
              <a:gd name="connsiteY88" fmla="*/ 6560311 h 6858000"/>
              <a:gd name="connsiteX89" fmla="*/ 952357 w 7236823"/>
              <a:gd name="connsiteY89" fmla="*/ 6616559 h 6858000"/>
              <a:gd name="connsiteX90" fmla="*/ 943349 w 7236823"/>
              <a:gd name="connsiteY90" fmla="*/ 6669092 h 6858000"/>
              <a:gd name="connsiteX91" fmla="*/ 936460 w 7236823"/>
              <a:gd name="connsiteY91" fmla="*/ 6715258 h 6858000"/>
              <a:gd name="connsiteX92" fmla="*/ 931161 w 7236823"/>
              <a:gd name="connsiteY92" fmla="*/ 6757179 h 6858000"/>
              <a:gd name="connsiteX93" fmla="*/ 928512 w 7236823"/>
              <a:gd name="connsiteY93" fmla="*/ 6792201 h 6858000"/>
              <a:gd name="connsiteX94" fmla="*/ 925862 w 7236823"/>
              <a:gd name="connsiteY94" fmla="*/ 6841020 h 6858000"/>
              <a:gd name="connsiteX95" fmla="*/ 925862 w 7236823"/>
              <a:gd name="connsiteY95" fmla="*/ 6858000 h 6858000"/>
              <a:gd name="connsiteX96" fmla="*/ 0 w 7236823"/>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7236823" h="6858000">
                <a:moveTo>
                  <a:pt x="0" y="0"/>
                </a:moveTo>
                <a:lnTo>
                  <a:pt x="7236823" y="0"/>
                </a:lnTo>
                <a:lnTo>
                  <a:pt x="7236823" y="4594"/>
                </a:lnTo>
                <a:lnTo>
                  <a:pt x="7128384" y="13797"/>
                </a:lnTo>
                <a:lnTo>
                  <a:pt x="7006506" y="31308"/>
                </a:lnTo>
                <a:lnTo>
                  <a:pt x="6887808" y="55187"/>
                </a:lnTo>
                <a:lnTo>
                  <a:pt x="6773349" y="85964"/>
                </a:lnTo>
                <a:lnTo>
                  <a:pt x="6661539" y="122578"/>
                </a:lnTo>
                <a:lnTo>
                  <a:pt x="6552909" y="165029"/>
                </a:lnTo>
                <a:lnTo>
                  <a:pt x="6447988" y="213318"/>
                </a:lnTo>
                <a:lnTo>
                  <a:pt x="6346776" y="267443"/>
                </a:lnTo>
                <a:lnTo>
                  <a:pt x="6249274" y="326875"/>
                </a:lnTo>
                <a:lnTo>
                  <a:pt x="6155481" y="390552"/>
                </a:lnTo>
                <a:lnTo>
                  <a:pt x="6065397" y="460596"/>
                </a:lnTo>
                <a:lnTo>
                  <a:pt x="5979554" y="534886"/>
                </a:lnTo>
                <a:lnTo>
                  <a:pt x="5896358" y="613421"/>
                </a:lnTo>
                <a:lnTo>
                  <a:pt x="5817932" y="696201"/>
                </a:lnTo>
                <a:lnTo>
                  <a:pt x="5743216" y="783226"/>
                </a:lnTo>
                <a:lnTo>
                  <a:pt x="5673270" y="873965"/>
                </a:lnTo>
                <a:lnTo>
                  <a:pt x="5606501" y="968950"/>
                </a:lnTo>
                <a:lnTo>
                  <a:pt x="5544502" y="1067119"/>
                </a:lnTo>
                <a:lnTo>
                  <a:pt x="5486213" y="1168471"/>
                </a:lnTo>
                <a:lnTo>
                  <a:pt x="5432692" y="1273007"/>
                </a:lnTo>
                <a:lnTo>
                  <a:pt x="5382881" y="1380197"/>
                </a:lnTo>
                <a:lnTo>
                  <a:pt x="5337840" y="1490039"/>
                </a:lnTo>
                <a:lnTo>
                  <a:pt x="5297568" y="1602535"/>
                </a:lnTo>
                <a:lnTo>
                  <a:pt x="5261533" y="1717684"/>
                </a:lnTo>
                <a:lnTo>
                  <a:pt x="5230799" y="1834425"/>
                </a:lnTo>
                <a:lnTo>
                  <a:pt x="5203774" y="1952758"/>
                </a:lnTo>
                <a:lnTo>
                  <a:pt x="5181518" y="2072683"/>
                </a:lnTo>
                <a:lnTo>
                  <a:pt x="5164561" y="2194730"/>
                </a:lnTo>
                <a:lnTo>
                  <a:pt x="5152373" y="2317308"/>
                </a:lnTo>
                <a:lnTo>
                  <a:pt x="5144426" y="2440947"/>
                </a:lnTo>
                <a:lnTo>
                  <a:pt x="5142305" y="2565648"/>
                </a:lnTo>
                <a:lnTo>
                  <a:pt x="5140715" y="2690349"/>
                </a:lnTo>
                <a:lnTo>
                  <a:pt x="5135946" y="2815580"/>
                </a:lnTo>
                <a:lnTo>
                  <a:pt x="5128528" y="2940811"/>
                </a:lnTo>
                <a:lnTo>
                  <a:pt x="5117930" y="3065511"/>
                </a:lnTo>
                <a:lnTo>
                  <a:pt x="5102562" y="3190212"/>
                </a:lnTo>
                <a:lnTo>
                  <a:pt x="5084546" y="3313320"/>
                </a:lnTo>
                <a:lnTo>
                  <a:pt x="5062290" y="3435898"/>
                </a:lnTo>
                <a:lnTo>
                  <a:pt x="5036324" y="3556354"/>
                </a:lnTo>
                <a:lnTo>
                  <a:pt x="5006120" y="3675217"/>
                </a:lnTo>
                <a:lnTo>
                  <a:pt x="4971676" y="3793020"/>
                </a:lnTo>
                <a:lnTo>
                  <a:pt x="4932463" y="3908169"/>
                </a:lnTo>
                <a:lnTo>
                  <a:pt x="4888481" y="4019603"/>
                </a:lnTo>
                <a:lnTo>
                  <a:pt x="4839730" y="4129976"/>
                </a:lnTo>
                <a:lnTo>
                  <a:pt x="4786210" y="4236105"/>
                </a:lnTo>
                <a:lnTo>
                  <a:pt x="4727391" y="4339049"/>
                </a:lnTo>
                <a:lnTo>
                  <a:pt x="4663272" y="4438809"/>
                </a:lnTo>
                <a:lnTo>
                  <a:pt x="4593855" y="4534325"/>
                </a:lnTo>
                <a:lnTo>
                  <a:pt x="4518609" y="4625595"/>
                </a:lnTo>
                <a:lnTo>
                  <a:pt x="4437533" y="4712620"/>
                </a:lnTo>
                <a:lnTo>
                  <a:pt x="4350099" y="4794869"/>
                </a:lnTo>
                <a:lnTo>
                  <a:pt x="4257366" y="4871812"/>
                </a:lnTo>
                <a:lnTo>
                  <a:pt x="4157745" y="4944510"/>
                </a:lnTo>
                <a:lnTo>
                  <a:pt x="4051764" y="5010309"/>
                </a:lnTo>
                <a:lnTo>
                  <a:pt x="3939424" y="5071333"/>
                </a:lnTo>
                <a:lnTo>
                  <a:pt x="3820196" y="5125989"/>
                </a:lnTo>
                <a:lnTo>
                  <a:pt x="3693019" y="5173747"/>
                </a:lnTo>
                <a:lnTo>
                  <a:pt x="3560013" y="5215137"/>
                </a:lnTo>
                <a:lnTo>
                  <a:pt x="3419059" y="5249628"/>
                </a:lnTo>
                <a:lnTo>
                  <a:pt x="3270686" y="5277222"/>
                </a:lnTo>
                <a:lnTo>
                  <a:pt x="3115424" y="5296855"/>
                </a:lnTo>
                <a:lnTo>
                  <a:pt x="2951683" y="5309591"/>
                </a:lnTo>
                <a:lnTo>
                  <a:pt x="2779995" y="5313305"/>
                </a:lnTo>
                <a:lnTo>
                  <a:pt x="2609896" y="5317550"/>
                </a:lnTo>
                <a:lnTo>
                  <a:pt x="2450395" y="5330816"/>
                </a:lnTo>
                <a:lnTo>
                  <a:pt x="2302022" y="5351511"/>
                </a:lnTo>
                <a:lnTo>
                  <a:pt x="2162657" y="5379635"/>
                </a:lnTo>
                <a:lnTo>
                  <a:pt x="2033361" y="5414658"/>
                </a:lnTo>
                <a:lnTo>
                  <a:pt x="1913602" y="5456048"/>
                </a:lnTo>
                <a:lnTo>
                  <a:pt x="1802853" y="5502213"/>
                </a:lnTo>
                <a:lnTo>
                  <a:pt x="1700581" y="5554747"/>
                </a:lnTo>
                <a:lnTo>
                  <a:pt x="1606788" y="5610995"/>
                </a:lnTo>
                <a:lnTo>
                  <a:pt x="1519884" y="5671488"/>
                </a:lnTo>
                <a:lnTo>
                  <a:pt x="1441458" y="5735695"/>
                </a:lnTo>
                <a:lnTo>
                  <a:pt x="1370451" y="5802025"/>
                </a:lnTo>
                <a:lnTo>
                  <a:pt x="1305803" y="5871539"/>
                </a:lnTo>
                <a:lnTo>
                  <a:pt x="1248043" y="5941584"/>
                </a:lnTo>
                <a:lnTo>
                  <a:pt x="1196643" y="6013220"/>
                </a:lnTo>
                <a:lnTo>
                  <a:pt x="1151071" y="6085918"/>
                </a:lnTo>
                <a:lnTo>
                  <a:pt x="1110268" y="6158085"/>
                </a:lnTo>
                <a:lnTo>
                  <a:pt x="1075295" y="6229722"/>
                </a:lnTo>
                <a:lnTo>
                  <a:pt x="1045090" y="6300828"/>
                </a:lnTo>
                <a:lnTo>
                  <a:pt x="1018595" y="6369280"/>
                </a:lnTo>
                <a:lnTo>
                  <a:pt x="996869" y="6436141"/>
                </a:lnTo>
                <a:lnTo>
                  <a:pt x="978322" y="6499818"/>
                </a:lnTo>
                <a:lnTo>
                  <a:pt x="964015" y="6560311"/>
                </a:lnTo>
                <a:lnTo>
                  <a:pt x="952357" y="6616559"/>
                </a:lnTo>
                <a:lnTo>
                  <a:pt x="943349" y="6669092"/>
                </a:lnTo>
                <a:lnTo>
                  <a:pt x="936460" y="6715258"/>
                </a:lnTo>
                <a:lnTo>
                  <a:pt x="931161" y="6757179"/>
                </a:lnTo>
                <a:lnTo>
                  <a:pt x="928512" y="6792201"/>
                </a:lnTo>
                <a:lnTo>
                  <a:pt x="925862" y="6841020"/>
                </a:lnTo>
                <a:lnTo>
                  <a:pt x="925862" y="6858000"/>
                </a:lnTo>
                <a:lnTo>
                  <a:pt x="0" y="6858000"/>
                </a:lnTo>
                <a:close/>
              </a:path>
            </a:pathLst>
          </a:custGeom>
        </p:spPr>
        <p:txBody>
          <a:bodyPr wrap="square">
            <a:noAutofit/>
          </a:bodyPr>
          <a:lstStyle>
            <a:lvl1pPr marL="0" indent="0">
              <a:buNone/>
              <a:defRPr sz="2000">
                <a:solidFill>
                  <a:schemeClr val="bg1">
                    <a:lumMod val="75000"/>
                  </a:schemeClr>
                </a:solidFill>
              </a:defRPr>
            </a:lvl1pPr>
          </a:lstStyle>
          <a:p>
            <a:r>
              <a:rPr lang="en-US" dirty="0"/>
              <a:t>Image Placeholder</a:t>
            </a:r>
          </a:p>
        </p:txBody>
      </p:sp>
    </p:spTree>
    <p:extLst>
      <p:ext uri="{BB962C8B-B14F-4D97-AF65-F5344CB8AC3E}">
        <p14:creationId xmlns:p14="http://schemas.microsoft.com/office/powerpoint/2010/main" val="677625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6586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036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73FCE-5CDF-4DE0-B04E-AC8DF9CA83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2D4092-56DA-484F-BEE0-B5ECBE486F05}"/>
              </a:ext>
            </a:extLst>
          </p:cNvPr>
          <p:cNvSpPr>
            <a:spLocks noGrp="1"/>
          </p:cNvSpPr>
          <p:nvPr>
            <p:ph type="dt" sz="half" idx="10"/>
          </p:nvPr>
        </p:nvSpPr>
        <p:spPr/>
        <p:txBody>
          <a:bodyPr/>
          <a:lstStyle/>
          <a:p>
            <a:fld id="{44C3542B-B08B-4268-AC2D-E3F8F6FDA3FF}" type="datetimeFigureOut">
              <a:rPr lang="en-US" smtClean="0"/>
              <a:t>28/12/2021</a:t>
            </a:fld>
            <a:endParaRPr lang="en-US"/>
          </a:p>
        </p:txBody>
      </p:sp>
      <p:sp>
        <p:nvSpPr>
          <p:cNvPr id="4" name="Footer Placeholder 3">
            <a:extLst>
              <a:ext uri="{FF2B5EF4-FFF2-40B4-BE49-F238E27FC236}">
                <a16:creationId xmlns:a16="http://schemas.microsoft.com/office/drawing/2014/main" id="{FBB426AA-ECCA-4F5D-BC10-D59A6D70C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D0966B-1E31-4EC4-B573-200C64AC7A06}"/>
              </a:ext>
            </a:extLst>
          </p:cNvPr>
          <p:cNvSpPr>
            <a:spLocks noGrp="1"/>
          </p:cNvSpPr>
          <p:nvPr>
            <p:ph type="sldNum" sz="quarter" idx="12"/>
          </p:nvPr>
        </p:nvSpPr>
        <p:spPr/>
        <p:txBody>
          <a:bodyPr/>
          <a:lstStyle/>
          <a:p>
            <a:fld id="{274E8351-44D0-41CA-9C9F-046C6A4473E0}" type="slidenum">
              <a:rPr lang="en-US" smtClean="0"/>
              <a:t>‹#›</a:t>
            </a:fld>
            <a:endParaRPr lang="en-US"/>
          </a:p>
        </p:txBody>
      </p:sp>
    </p:spTree>
    <p:extLst>
      <p:ext uri="{BB962C8B-B14F-4D97-AF65-F5344CB8AC3E}">
        <p14:creationId xmlns:p14="http://schemas.microsoft.com/office/powerpoint/2010/main" val="3281299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61E006-569C-437C-9467-E2A3DB1C1BBE}"/>
              </a:ext>
            </a:extLst>
          </p:cNvPr>
          <p:cNvSpPr>
            <a:spLocks noGrp="1"/>
          </p:cNvSpPr>
          <p:nvPr>
            <p:ph type="dt" sz="half" idx="10"/>
          </p:nvPr>
        </p:nvSpPr>
        <p:spPr/>
        <p:txBody>
          <a:bodyPr/>
          <a:lstStyle/>
          <a:p>
            <a:fld id="{44C3542B-B08B-4268-AC2D-E3F8F6FDA3FF}" type="datetimeFigureOut">
              <a:rPr lang="en-US" smtClean="0"/>
              <a:t>28/12/2021</a:t>
            </a:fld>
            <a:endParaRPr lang="en-US"/>
          </a:p>
        </p:txBody>
      </p:sp>
      <p:sp>
        <p:nvSpPr>
          <p:cNvPr id="3" name="Footer Placeholder 2">
            <a:extLst>
              <a:ext uri="{FF2B5EF4-FFF2-40B4-BE49-F238E27FC236}">
                <a16:creationId xmlns:a16="http://schemas.microsoft.com/office/drawing/2014/main" id="{EE26995A-CC66-4AF9-A86D-810FD7932A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4730A4-1332-481B-93BF-5564F37F6657}"/>
              </a:ext>
            </a:extLst>
          </p:cNvPr>
          <p:cNvSpPr>
            <a:spLocks noGrp="1"/>
          </p:cNvSpPr>
          <p:nvPr>
            <p:ph type="sldNum" sz="quarter" idx="12"/>
          </p:nvPr>
        </p:nvSpPr>
        <p:spPr/>
        <p:txBody>
          <a:bodyPr/>
          <a:lstStyle/>
          <a:p>
            <a:fld id="{274E8351-44D0-41CA-9C9F-046C6A4473E0}" type="slidenum">
              <a:rPr lang="en-US" smtClean="0"/>
              <a:t>‹#›</a:t>
            </a:fld>
            <a:endParaRPr lang="en-US"/>
          </a:p>
        </p:txBody>
      </p:sp>
    </p:spTree>
    <p:extLst>
      <p:ext uri="{BB962C8B-B14F-4D97-AF65-F5344CB8AC3E}">
        <p14:creationId xmlns:p14="http://schemas.microsoft.com/office/powerpoint/2010/main" val="1798541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01B6-CB20-47DF-A093-D41755A99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D33AC1-41FD-4F9D-A1C6-2BC8941B5D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91EC85-FB65-4AE5-8133-3C88E4F36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D591E1-3463-449A-9FA9-2890A709C932}"/>
              </a:ext>
            </a:extLst>
          </p:cNvPr>
          <p:cNvSpPr>
            <a:spLocks noGrp="1"/>
          </p:cNvSpPr>
          <p:nvPr>
            <p:ph type="dt" sz="half" idx="10"/>
          </p:nvPr>
        </p:nvSpPr>
        <p:spPr/>
        <p:txBody>
          <a:bodyPr/>
          <a:lstStyle/>
          <a:p>
            <a:fld id="{44C3542B-B08B-4268-AC2D-E3F8F6FDA3FF}" type="datetimeFigureOut">
              <a:rPr lang="en-US" smtClean="0"/>
              <a:t>28/12/2021</a:t>
            </a:fld>
            <a:endParaRPr lang="en-US"/>
          </a:p>
        </p:txBody>
      </p:sp>
      <p:sp>
        <p:nvSpPr>
          <p:cNvPr id="6" name="Footer Placeholder 5">
            <a:extLst>
              <a:ext uri="{FF2B5EF4-FFF2-40B4-BE49-F238E27FC236}">
                <a16:creationId xmlns:a16="http://schemas.microsoft.com/office/drawing/2014/main" id="{948FD9B3-4BC4-4E90-9B61-BE0F26057D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30728-95FE-48A0-86B2-5D9F0FD60330}"/>
              </a:ext>
            </a:extLst>
          </p:cNvPr>
          <p:cNvSpPr>
            <a:spLocks noGrp="1"/>
          </p:cNvSpPr>
          <p:nvPr>
            <p:ph type="sldNum" sz="quarter" idx="12"/>
          </p:nvPr>
        </p:nvSpPr>
        <p:spPr/>
        <p:txBody>
          <a:bodyPr/>
          <a:lstStyle/>
          <a:p>
            <a:fld id="{274E8351-44D0-41CA-9C9F-046C6A4473E0}" type="slidenum">
              <a:rPr lang="en-US" smtClean="0"/>
              <a:t>‹#›</a:t>
            </a:fld>
            <a:endParaRPr lang="en-US"/>
          </a:p>
        </p:txBody>
      </p:sp>
    </p:spTree>
    <p:extLst>
      <p:ext uri="{BB962C8B-B14F-4D97-AF65-F5344CB8AC3E}">
        <p14:creationId xmlns:p14="http://schemas.microsoft.com/office/powerpoint/2010/main" val="36551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90079-E190-4B3F-A4B5-91E632EBF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B0BFF1-B6C5-4A94-B468-9880E76BC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ED6714-A89A-407C-BC56-7DA836D8C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B869-BA9A-45D2-8A82-992EBBB9A40D}"/>
              </a:ext>
            </a:extLst>
          </p:cNvPr>
          <p:cNvSpPr>
            <a:spLocks noGrp="1"/>
          </p:cNvSpPr>
          <p:nvPr>
            <p:ph type="dt" sz="half" idx="10"/>
          </p:nvPr>
        </p:nvSpPr>
        <p:spPr/>
        <p:txBody>
          <a:bodyPr/>
          <a:lstStyle/>
          <a:p>
            <a:fld id="{44C3542B-B08B-4268-AC2D-E3F8F6FDA3FF}" type="datetimeFigureOut">
              <a:rPr lang="en-US" smtClean="0"/>
              <a:t>28/12/2021</a:t>
            </a:fld>
            <a:endParaRPr lang="en-US"/>
          </a:p>
        </p:txBody>
      </p:sp>
      <p:sp>
        <p:nvSpPr>
          <p:cNvPr id="6" name="Footer Placeholder 5">
            <a:extLst>
              <a:ext uri="{FF2B5EF4-FFF2-40B4-BE49-F238E27FC236}">
                <a16:creationId xmlns:a16="http://schemas.microsoft.com/office/drawing/2014/main" id="{90BDF018-782A-4488-8C89-E4BD59F3F3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FB7F7F-9663-4FC6-AB93-B48E51200E20}"/>
              </a:ext>
            </a:extLst>
          </p:cNvPr>
          <p:cNvSpPr>
            <a:spLocks noGrp="1"/>
          </p:cNvSpPr>
          <p:nvPr>
            <p:ph type="sldNum" sz="quarter" idx="12"/>
          </p:nvPr>
        </p:nvSpPr>
        <p:spPr/>
        <p:txBody>
          <a:bodyPr/>
          <a:lstStyle/>
          <a:p>
            <a:fld id="{274E8351-44D0-41CA-9C9F-046C6A4473E0}" type="slidenum">
              <a:rPr lang="en-US" smtClean="0"/>
              <a:t>‹#›</a:t>
            </a:fld>
            <a:endParaRPr lang="en-US"/>
          </a:p>
        </p:txBody>
      </p:sp>
    </p:spTree>
    <p:extLst>
      <p:ext uri="{BB962C8B-B14F-4D97-AF65-F5344CB8AC3E}">
        <p14:creationId xmlns:p14="http://schemas.microsoft.com/office/powerpoint/2010/main" val="322564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3.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theme" Target="../theme/theme4.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A9884-47BE-4442-A2EC-91C4C17E9A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2A2741-03CB-44D2-9C66-276F672A87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7435A-DF78-495D-B9DD-1FA81DE2AC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C3542B-B08B-4268-AC2D-E3F8F6FDA3FF}" type="datetimeFigureOut">
              <a:rPr lang="en-US" smtClean="0"/>
              <a:t>28/12/2021</a:t>
            </a:fld>
            <a:endParaRPr lang="en-US"/>
          </a:p>
        </p:txBody>
      </p:sp>
      <p:sp>
        <p:nvSpPr>
          <p:cNvPr id="5" name="Footer Placeholder 4">
            <a:extLst>
              <a:ext uri="{FF2B5EF4-FFF2-40B4-BE49-F238E27FC236}">
                <a16:creationId xmlns:a16="http://schemas.microsoft.com/office/drawing/2014/main" id="{77FC5383-8591-4EBB-B580-173C242C58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F39A25-B20E-48E1-8573-F15DE0854A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E8351-44D0-41CA-9C9F-046C6A4473E0}" type="slidenum">
              <a:rPr lang="en-US" smtClean="0"/>
              <a:t>‹#›</a:t>
            </a:fld>
            <a:endParaRPr lang="en-US"/>
          </a:p>
        </p:txBody>
      </p:sp>
    </p:spTree>
    <p:extLst>
      <p:ext uri="{BB962C8B-B14F-4D97-AF65-F5344CB8AC3E}">
        <p14:creationId xmlns:p14="http://schemas.microsoft.com/office/powerpoint/2010/main" val="326334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89" r:id="rId18"/>
    <p:sldLayoutId id="2147483690" r:id="rId1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98730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91" r:id="rId23"/>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0163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075A5-84C2-489B-B92C-B1591CFC7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9379E8-1EBF-477E-BE4D-D99FBE10F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A6FA8-8A4D-4776-8859-5B58BDE675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5D4AD-A870-4124-A5B9-C20B85AE7BC9}" type="datetimeFigureOut">
              <a:rPr lang="en-US" smtClean="0"/>
              <a:t>28/12/2021</a:t>
            </a:fld>
            <a:endParaRPr lang="en-US"/>
          </a:p>
        </p:txBody>
      </p:sp>
      <p:sp>
        <p:nvSpPr>
          <p:cNvPr id="5" name="Footer Placeholder 4">
            <a:extLst>
              <a:ext uri="{FF2B5EF4-FFF2-40B4-BE49-F238E27FC236}">
                <a16:creationId xmlns:a16="http://schemas.microsoft.com/office/drawing/2014/main" id="{D2D5FF9B-7BA6-47C1-8F37-2ED984E39F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F809D-481D-481A-A6B1-724D109762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296AF-92C2-4247-B60F-123CBE9B860E}" type="slidenum">
              <a:rPr lang="en-US" smtClean="0"/>
              <a:t>‹#›</a:t>
            </a:fld>
            <a:endParaRPr lang="en-US"/>
          </a:p>
        </p:txBody>
      </p:sp>
    </p:spTree>
    <p:extLst>
      <p:ext uri="{BB962C8B-B14F-4D97-AF65-F5344CB8AC3E}">
        <p14:creationId xmlns:p14="http://schemas.microsoft.com/office/powerpoint/2010/main" val="13341109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2B0CCA8-DAEA-4BE6-B49A-F0496471DEC2}"/>
              </a:ext>
            </a:extLst>
          </p:cNvPr>
          <p:cNvSpPr txBox="1"/>
          <p:nvPr userDrawn="1"/>
        </p:nvSpPr>
        <p:spPr>
          <a:xfrm>
            <a:off x="8972787" y="157648"/>
            <a:ext cx="2987231" cy="461665"/>
          </a:xfrm>
          <a:prstGeom prst="rect">
            <a:avLst/>
          </a:prstGeom>
          <a:noFill/>
        </p:spPr>
        <p:txBody>
          <a:bodyPr wrap="square" rtlCol="0">
            <a:spAutoFit/>
          </a:bodyPr>
          <a:lstStyle/>
          <a:p>
            <a:pPr algn="r"/>
            <a:fld id="{260E2A6B-A809-4840-BF14-8648BC0BDF87}" type="slidenum">
              <a:rPr lang="id-ID" sz="2400" b="0" i="0" strike="noStrike" spc="0" smtClean="0">
                <a:solidFill>
                  <a:schemeClr val="bg1">
                    <a:lumMod val="95000"/>
                  </a:schemeClr>
                </a:solidFill>
                <a:latin typeface="Helvetica" panose="020B0604020202020204" pitchFamily="34" charset="0"/>
                <a:ea typeface="Open Sans Semibold" panose="020B0706030804020204" pitchFamily="34" charset="0"/>
                <a:cs typeface="Helvetica" panose="020B0604020202020204" pitchFamily="34" charset="0"/>
              </a:rPr>
              <a:pPr algn="r"/>
              <a:t>‹#›</a:t>
            </a:fld>
            <a:endParaRPr lang="id-ID" sz="3200" b="0" i="0" strike="noStrike" spc="0" dirty="0">
              <a:solidFill>
                <a:schemeClr val="bg1">
                  <a:lumMod val="95000"/>
                </a:schemeClr>
              </a:solidFill>
              <a:latin typeface="Helvetica" panose="020B0604020202020204" pitchFamily="34" charset="0"/>
              <a:ea typeface="Open Sans Semibold" panose="020B0706030804020204" pitchFamily="34" charset="0"/>
              <a:cs typeface="Helvetica" panose="020B0604020202020204" pitchFamily="34" charset="0"/>
            </a:endParaRPr>
          </a:p>
        </p:txBody>
      </p:sp>
    </p:spTree>
    <p:extLst>
      <p:ext uri="{BB962C8B-B14F-4D97-AF65-F5344CB8AC3E}">
        <p14:creationId xmlns:p14="http://schemas.microsoft.com/office/powerpoint/2010/main" val="106083989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01-hinh-Background-dep-cho-Powerpoint-2019-softbuzz-50.jpg"/>
          <p:cNvPicPr>
            <a:picLocks noChangeAspect="1"/>
          </p:cNvPicPr>
          <p:nvPr/>
        </p:nvPicPr>
        <p:blipFill>
          <a:blip r:embed="rId2"/>
          <a:stretch>
            <a:fillRect/>
          </a:stretch>
        </p:blipFill>
        <p:spPr>
          <a:xfrm>
            <a:off x="0" y="-70405"/>
            <a:ext cx="12192000" cy="6998810"/>
          </a:xfrm>
          <a:prstGeom prst="rect">
            <a:avLst/>
          </a:prstGeom>
        </p:spPr>
      </p:pic>
      <p:sp>
        <p:nvSpPr>
          <p:cNvPr id="4" name="object 4"/>
          <p:cNvSpPr txBox="1"/>
          <p:nvPr/>
        </p:nvSpPr>
        <p:spPr>
          <a:xfrm>
            <a:off x="1327152" y="577201"/>
            <a:ext cx="10464800" cy="1863758"/>
          </a:xfrm>
          <a:prstGeom prst="rect">
            <a:avLst/>
          </a:prstGeom>
        </p:spPr>
        <p:txBody>
          <a:bodyPr vert="horz" wrap="square" lIns="0" tIns="16933" rIns="0" bIns="0" rtlCol="0">
            <a:spAutoFit/>
            <a:scene3d>
              <a:camera prst="perspectiveLeft"/>
              <a:lightRig rig="threePt" dir="t"/>
            </a:scene3d>
          </a:bodyPr>
          <a:lstStyle/>
          <a:p>
            <a:pPr marL="16933" algn="ctr">
              <a:spcBef>
                <a:spcPts val="2913"/>
              </a:spcBef>
            </a:pPr>
            <a:r>
              <a:rPr lang="en-US" sz="6000" dirty="0">
                <a:solidFill>
                  <a:srgbClr val="002060"/>
                </a:solidFill>
                <a:effectLst>
                  <a:outerShdw blurRad="50800" dist="38100" dir="10800000" algn="r" rotWithShape="0">
                    <a:prstClr val="black">
                      <a:alpha val="40000"/>
                    </a:prstClr>
                  </a:outerShdw>
                  <a:reflection blurRad="6350" stA="55000" endA="300" endPos="45500" dir="5400000" sy="-100000" algn="bl" rotWithShape="0"/>
                </a:effectLst>
                <a:latin typeface="Times New Roman" pitchFamily="18" charset="0"/>
                <a:cs typeface="Times New Roman" pitchFamily="18" charset="0"/>
              </a:rPr>
              <a:t>Sentiment Analysis for Vietnamese with CNN+LSTM</a:t>
            </a:r>
            <a:endParaRPr sz="6000" dirty="0">
              <a:solidFill>
                <a:srgbClr val="002060"/>
              </a:solidFill>
              <a:effectLst>
                <a:outerShdw blurRad="50800" dist="38100" dir="10800000" algn="r" rotWithShape="0">
                  <a:prstClr val="black">
                    <a:alpha val="40000"/>
                  </a:prstClr>
                </a:outerShdw>
                <a:reflection blurRad="6350" stA="55000" endA="300" endPos="45500" dir="5400000" sy="-100000" algn="bl" rotWithShape="0"/>
              </a:effectLst>
              <a:latin typeface="Times New Roman" pitchFamily="18" charset="0"/>
              <a:cs typeface="Times New Roman" pitchFamily="18" charset="0"/>
            </a:endParaRPr>
          </a:p>
        </p:txBody>
      </p:sp>
      <p:sp>
        <p:nvSpPr>
          <p:cNvPr id="8" name="Rectangle 7"/>
          <p:cNvSpPr/>
          <p:nvPr/>
        </p:nvSpPr>
        <p:spPr>
          <a:xfrm>
            <a:off x="623411" y="3007202"/>
            <a:ext cx="10464800" cy="1066800"/>
          </a:xfrm>
          <a:prstGeom prst="rect">
            <a:avLst/>
          </a:prstGeom>
        </p:spPr>
        <p:txBody>
          <a:bodyPr wrap="none">
            <a:prstTxWarp prst="textTriangleInverted">
              <a:avLst/>
            </a:prstTxWarp>
            <a:spAutoFit/>
          </a:bodyPr>
          <a:lstStyle/>
          <a:p>
            <a:pPr marL="16933" algn="r">
              <a:lnSpc>
                <a:spcPct val="150000"/>
              </a:lnSpc>
              <a:spcBef>
                <a:spcPts val="133"/>
              </a:spcBef>
              <a:defRPr/>
            </a:pPr>
            <a:r>
              <a:rPr lang="en-US" sz="3733" b="1" kern="0" spc="-260" dirty="0">
                <a:solidFill>
                  <a:srgbClr val="FF0000"/>
                </a:solidFill>
                <a:latin typeface="Times New Roman" pitchFamily="18" charset="0"/>
                <a:cs typeface="Times New Roman" pitchFamily="18" charset="0"/>
              </a:rPr>
              <a:t>MÔN : MACHINE LEARNING</a:t>
            </a:r>
            <a:endParaRPr lang="en-US" sz="3733" b="1" kern="0" dirty="0">
              <a:solidFill>
                <a:srgbClr val="FF0000"/>
              </a:solidFill>
              <a:latin typeface="Times New Roman" pitchFamily="18" charset="0"/>
              <a:cs typeface="Times New Roman" pitchFamily="18" charset="0"/>
            </a:endParaRPr>
          </a:p>
        </p:txBody>
      </p:sp>
      <p:sp>
        <p:nvSpPr>
          <p:cNvPr id="9" name="Rectangle 8">
            <a:extLst>
              <a:ext uri="{FF2B5EF4-FFF2-40B4-BE49-F238E27FC236}">
                <a16:creationId xmlns:a16="http://schemas.microsoft.com/office/drawing/2014/main" id="{844C3CD2-52A9-4767-95F8-F4430A3C42A4}"/>
              </a:ext>
            </a:extLst>
          </p:cNvPr>
          <p:cNvSpPr/>
          <p:nvPr/>
        </p:nvSpPr>
        <p:spPr>
          <a:xfrm>
            <a:off x="247650" y="4791075"/>
            <a:ext cx="9296400" cy="742511"/>
          </a:xfrm>
          <a:prstGeom prst="rect">
            <a:avLst/>
          </a:prstGeom>
        </p:spPr>
        <p:txBody>
          <a:bodyPr wrap="square">
            <a:spAutoFit/>
          </a:bodyPr>
          <a:lstStyle/>
          <a:p>
            <a:pPr marL="16933" algn="ctr" defTabSz="457200">
              <a:lnSpc>
                <a:spcPct val="150000"/>
              </a:lnSpc>
              <a:spcBef>
                <a:spcPts val="133"/>
              </a:spcBef>
            </a:pPr>
            <a:r>
              <a:rPr lang="en-US" sz="3200" b="1" i="1" kern="0" dirty="0" err="1">
                <a:solidFill>
                  <a:prstClr val="black"/>
                </a:solidFill>
                <a:latin typeface="Times New Roman" pitchFamily="18" charset="0"/>
                <a:cs typeface="Times New Roman" pitchFamily="18" charset="0"/>
              </a:rPr>
              <a:t>Mã</a:t>
            </a:r>
            <a:r>
              <a:rPr lang="en-US" sz="3200" b="1" i="1" kern="0" dirty="0">
                <a:solidFill>
                  <a:prstClr val="black"/>
                </a:solidFill>
                <a:latin typeface="Times New Roman" pitchFamily="18" charset="0"/>
                <a:cs typeface="Times New Roman" pitchFamily="18" charset="0"/>
              </a:rPr>
              <a:t> </a:t>
            </a:r>
            <a:r>
              <a:rPr lang="en-US" sz="3200" b="1" i="1" kern="0" dirty="0" err="1">
                <a:solidFill>
                  <a:prstClr val="black"/>
                </a:solidFill>
                <a:latin typeface="Times New Roman" pitchFamily="18" charset="0"/>
                <a:cs typeface="Times New Roman" pitchFamily="18" charset="0"/>
              </a:rPr>
              <a:t>lớp</a:t>
            </a:r>
            <a:r>
              <a:rPr lang="en-US" sz="3200" b="1" i="1" kern="0" dirty="0">
                <a:solidFill>
                  <a:prstClr val="black"/>
                </a:solidFill>
                <a:latin typeface="Times New Roman" pitchFamily="18" charset="0"/>
                <a:cs typeface="Times New Roman" pitchFamily="18" charset="0"/>
              </a:rPr>
              <a:t> </a:t>
            </a:r>
            <a:r>
              <a:rPr lang="en-US" sz="3200" b="1" i="1" kern="0" dirty="0" err="1">
                <a:solidFill>
                  <a:prstClr val="black"/>
                </a:solidFill>
                <a:latin typeface="Times New Roman" pitchFamily="18" charset="0"/>
                <a:cs typeface="Times New Roman" pitchFamily="18" charset="0"/>
              </a:rPr>
              <a:t>học</a:t>
            </a:r>
            <a:r>
              <a:rPr lang="en-US" sz="3200" b="1" i="1" kern="0" dirty="0">
                <a:solidFill>
                  <a:prstClr val="black"/>
                </a:solidFill>
                <a:latin typeface="Times New Roman" pitchFamily="18" charset="0"/>
                <a:cs typeface="Times New Roman" pitchFamily="18" charset="0"/>
              </a:rPr>
              <a:t> </a:t>
            </a:r>
            <a:r>
              <a:rPr lang="en-US" sz="3200" b="1" i="1" kern="0" dirty="0" err="1">
                <a:solidFill>
                  <a:prstClr val="black"/>
                </a:solidFill>
                <a:latin typeface="Times New Roman" pitchFamily="18" charset="0"/>
                <a:cs typeface="Times New Roman" pitchFamily="18" charset="0"/>
              </a:rPr>
              <a:t>phần</a:t>
            </a:r>
            <a:r>
              <a:rPr lang="en-US" sz="3200" b="1" i="1" kern="0" dirty="0">
                <a:solidFill>
                  <a:prstClr val="black"/>
                </a:solidFill>
                <a:latin typeface="Times New Roman" pitchFamily="18" charset="0"/>
                <a:cs typeface="Times New Roman" pitchFamily="18" charset="0"/>
              </a:rPr>
              <a:t>           </a:t>
            </a:r>
            <a:r>
              <a:rPr lang="en-US" sz="3200" b="1" kern="0" dirty="0">
                <a:solidFill>
                  <a:prstClr val="black"/>
                </a:solidFill>
                <a:latin typeface="Times New Roman" pitchFamily="18" charset="0"/>
                <a:cs typeface="Times New Roman" pitchFamily="18" charset="0"/>
              </a:rPr>
              <a:t>:</a:t>
            </a:r>
            <a:r>
              <a:rPr lang="en-US" sz="3200" b="1" i="1" kern="0" dirty="0">
                <a:solidFill>
                  <a:prstClr val="black"/>
                </a:solidFill>
                <a:latin typeface="Times New Roman" pitchFamily="18" charset="0"/>
                <a:cs typeface="Times New Roman" pitchFamily="18" charset="0"/>
              </a:rPr>
              <a:t>  420300371102</a:t>
            </a:r>
            <a:endParaRPr lang="en-US" sz="3200" kern="0" dirty="0">
              <a:solidFill>
                <a:prstClr val="black"/>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2" name="object 7">
            <a:extLst>
              <a:ext uri="{FF2B5EF4-FFF2-40B4-BE49-F238E27FC236}">
                <a16:creationId xmlns:a16="http://schemas.microsoft.com/office/drawing/2014/main" id="{4047AC38-6457-4DDB-BE33-265801E33DC7}"/>
              </a:ext>
            </a:extLst>
          </p:cNvPr>
          <p:cNvSpPr txBox="1"/>
          <p:nvPr/>
        </p:nvSpPr>
        <p:spPr>
          <a:xfrm>
            <a:off x="1327152" y="5605986"/>
            <a:ext cx="10464799" cy="1014807"/>
          </a:xfrm>
          <a:prstGeom prst="rect">
            <a:avLst/>
          </a:prstGeom>
        </p:spPr>
        <p:txBody>
          <a:bodyPr vert="horz" wrap="square" lIns="0" tIns="16933" rIns="0" bIns="0" rtlCol="0">
            <a:spAutoFit/>
          </a:bodyPr>
          <a:lstStyle/>
          <a:p>
            <a:pPr marL="16933" defTabSz="457200">
              <a:spcBef>
                <a:spcPts val="133"/>
              </a:spcBef>
            </a:pPr>
            <a:r>
              <a:rPr lang="en-US" sz="3200" b="1" i="1" dirty="0" err="1">
                <a:solidFill>
                  <a:prstClr val="black"/>
                </a:solidFill>
                <a:latin typeface="Times New Roman" pitchFamily="18" charset="0"/>
                <a:cs typeface="Times New Roman" pitchFamily="18" charset="0"/>
              </a:rPr>
              <a:t>Giáo</a:t>
            </a:r>
            <a:r>
              <a:rPr lang="en-US" sz="3200" b="1" i="1" dirty="0">
                <a:solidFill>
                  <a:prstClr val="black"/>
                </a:solidFill>
                <a:latin typeface="Times New Roman" pitchFamily="18" charset="0"/>
                <a:cs typeface="Times New Roman" pitchFamily="18" charset="0"/>
              </a:rPr>
              <a:t> </a:t>
            </a:r>
            <a:r>
              <a:rPr lang="en-US" sz="3200" b="1" i="1" dirty="0" err="1">
                <a:solidFill>
                  <a:prstClr val="black"/>
                </a:solidFill>
                <a:latin typeface="Times New Roman" pitchFamily="18" charset="0"/>
                <a:cs typeface="Times New Roman" pitchFamily="18" charset="0"/>
              </a:rPr>
              <a:t>viên</a:t>
            </a:r>
            <a:r>
              <a:rPr lang="en-US" sz="3200" b="1" i="1" dirty="0">
                <a:solidFill>
                  <a:prstClr val="black"/>
                </a:solidFill>
                <a:latin typeface="Times New Roman" pitchFamily="18" charset="0"/>
                <a:cs typeface="Times New Roman" pitchFamily="18" charset="0"/>
              </a:rPr>
              <a:t> </a:t>
            </a:r>
            <a:r>
              <a:rPr lang="en-US" sz="3200" b="1" i="1" dirty="0" err="1">
                <a:solidFill>
                  <a:prstClr val="black"/>
                </a:solidFill>
                <a:latin typeface="Times New Roman" pitchFamily="18" charset="0"/>
                <a:cs typeface="Times New Roman" pitchFamily="18" charset="0"/>
              </a:rPr>
              <a:t>hướng</a:t>
            </a:r>
            <a:r>
              <a:rPr lang="en-US" sz="3200" b="1" i="1" dirty="0">
                <a:solidFill>
                  <a:prstClr val="black"/>
                </a:solidFill>
                <a:latin typeface="Times New Roman" pitchFamily="18" charset="0"/>
                <a:cs typeface="Times New Roman" pitchFamily="18" charset="0"/>
              </a:rPr>
              <a:t> </a:t>
            </a:r>
            <a:r>
              <a:rPr lang="en-US" sz="3200" b="1" i="1" dirty="0" err="1">
                <a:solidFill>
                  <a:prstClr val="black"/>
                </a:solidFill>
                <a:latin typeface="Times New Roman" pitchFamily="18" charset="0"/>
                <a:cs typeface="Times New Roman" pitchFamily="18" charset="0"/>
              </a:rPr>
              <a:t>dẫn</a:t>
            </a:r>
            <a:r>
              <a:rPr lang="en-US" sz="3200" b="1" dirty="0">
                <a:solidFill>
                  <a:prstClr val="black"/>
                </a:solidFill>
                <a:latin typeface="Times New Roman" pitchFamily="18" charset="0"/>
                <a:cs typeface="Times New Roman" pitchFamily="18" charset="0"/>
              </a:rPr>
              <a:t>      :  </a:t>
            </a:r>
            <a:r>
              <a:rPr lang="en-US" sz="3200" dirty="0" err="1">
                <a:solidFill>
                  <a:prstClr val="black"/>
                </a:solidFill>
                <a:latin typeface="Times New Roman" pitchFamily="18" charset="0"/>
                <a:cs typeface="Times New Roman" pitchFamily="18" charset="0"/>
              </a:rPr>
              <a:t>Nguyễn</a:t>
            </a:r>
            <a:r>
              <a:rPr lang="en-US" sz="3200" dirty="0">
                <a:solidFill>
                  <a:prstClr val="black"/>
                </a:solidFill>
                <a:latin typeface="Times New Roman" pitchFamily="18" charset="0"/>
                <a:cs typeface="Times New Roman" pitchFamily="18" charset="0"/>
              </a:rPr>
              <a:t> </a:t>
            </a:r>
            <a:r>
              <a:rPr lang="en-US" sz="3200" dirty="0" err="1">
                <a:solidFill>
                  <a:prstClr val="black"/>
                </a:solidFill>
                <a:latin typeface="Times New Roman" pitchFamily="18" charset="0"/>
                <a:cs typeface="Times New Roman" pitchFamily="18" charset="0"/>
              </a:rPr>
              <a:t>Việt</a:t>
            </a:r>
            <a:r>
              <a:rPr lang="en-US" sz="3200" dirty="0">
                <a:solidFill>
                  <a:prstClr val="black"/>
                </a:solidFill>
                <a:latin typeface="Times New Roman" pitchFamily="18" charset="0"/>
                <a:cs typeface="Times New Roman" pitchFamily="18" charset="0"/>
              </a:rPr>
              <a:t> Linh</a:t>
            </a:r>
          </a:p>
          <a:p>
            <a:pPr marL="16933" defTabSz="457200">
              <a:spcBef>
                <a:spcPts val="133"/>
              </a:spcBef>
            </a:pPr>
            <a:r>
              <a:rPr lang="en-US" sz="3200" b="1" dirty="0">
                <a:solidFill>
                  <a:prstClr val="black"/>
                </a:solidFill>
                <a:latin typeface="Times New Roman" pitchFamily="18" charset="0"/>
                <a:cs typeface="Times New Roman" pitchFamily="18" charset="0"/>
              </a:rPr>
              <a:t>        							     : </a:t>
            </a:r>
            <a:r>
              <a:rPr lang="en-US" sz="3200" dirty="0" err="1">
                <a:solidFill>
                  <a:prstClr val="black"/>
                </a:solidFill>
                <a:latin typeface="Times New Roman" pitchFamily="18" charset="0"/>
                <a:cs typeface="Times New Roman" pitchFamily="18" charset="0"/>
              </a:rPr>
              <a:t>Trương</a:t>
            </a:r>
            <a:r>
              <a:rPr lang="en-US" sz="3200" dirty="0">
                <a:solidFill>
                  <a:prstClr val="black"/>
                </a:solidFill>
                <a:latin typeface="Times New Roman" pitchFamily="18" charset="0"/>
                <a:cs typeface="Times New Roman" pitchFamily="18" charset="0"/>
              </a:rPr>
              <a:t> </a:t>
            </a:r>
            <a:r>
              <a:rPr lang="en-US" sz="3200" dirty="0" err="1">
                <a:solidFill>
                  <a:prstClr val="black"/>
                </a:solidFill>
                <a:latin typeface="Times New Roman" pitchFamily="18" charset="0"/>
                <a:cs typeface="Times New Roman" pitchFamily="18" charset="0"/>
              </a:rPr>
              <a:t>Vĩnh</a:t>
            </a:r>
            <a:r>
              <a:rPr lang="en-US" sz="3200" dirty="0">
                <a:solidFill>
                  <a:prstClr val="black"/>
                </a:solidFill>
                <a:latin typeface="Times New Roman" pitchFamily="18" charset="0"/>
                <a:cs typeface="Times New Roman" pitchFamily="18" charset="0"/>
              </a:rPr>
              <a:t> Linh</a:t>
            </a:r>
            <a:endParaRPr sz="3200" dirty="0">
              <a:solidFill>
                <a:prstClr val="black"/>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2000"/>
                                        <p:tgtEl>
                                          <p:spTgt spid="8"/>
                                        </p:tgtEl>
                                      </p:cBhvr>
                                    </p:animEffect>
                                  </p:childTnLst>
                                </p:cTn>
                              </p:par>
                            </p:childTnLst>
                          </p:cTn>
                        </p:par>
                        <p:par>
                          <p:cTn id="12" fill="hold">
                            <p:stCondLst>
                              <p:cond delay="25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A32F6C-7C85-496C-92CC-4AFF37EF2B02}"/>
              </a:ext>
            </a:extLst>
          </p:cNvPr>
          <p:cNvPicPr>
            <a:picLocks noChangeAspect="1"/>
          </p:cNvPicPr>
          <p:nvPr/>
        </p:nvPicPr>
        <p:blipFill>
          <a:blip r:embed="rId2"/>
          <a:stretch>
            <a:fillRect/>
          </a:stretch>
        </p:blipFill>
        <p:spPr>
          <a:xfrm>
            <a:off x="3453932" y="1935224"/>
            <a:ext cx="7907488" cy="4313176"/>
          </a:xfrm>
          <a:prstGeom prst="rect">
            <a:avLst/>
          </a:prstGeom>
        </p:spPr>
      </p:pic>
      <p:sp>
        <p:nvSpPr>
          <p:cNvPr id="8" name="Rectangle 7">
            <a:extLst>
              <a:ext uri="{FF2B5EF4-FFF2-40B4-BE49-F238E27FC236}">
                <a16:creationId xmlns:a16="http://schemas.microsoft.com/office/drawing/2014/main" id="{FF9C66B0-0F5B-4327-B5AE-D03F4CB8DEA5}"/>
              </a:ext>
            </a:extLst>
          </p:cNvPr>
          <p:cNvSpPr/>
          <p:nvPr/>
        </p:nvSpPr>
        <p:spPr>
          <a:xfrm>
            <a:off x="6366712" y="742295"/>
            <a:ext cx="1836016"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DATA </a:t>
            </a:r>
            <a:endPar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3131303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9Slide.vn 1">
            <a:extLst>
              <a:ext uri="{FF2B5EF4-FFF2-40B4-BE49-F238E27FC236}">
                <a16:creationId xmlns:a16="http://schemas.microsoft.com/office/drawing/2014/main" id="{72CC6833-8868-4B7A-AE2E-47B097A92973}"/>
              </a:ext>
            </a:extLst>
          </p:cNvPr>
          <p:cNvPicPr>
            <a:picLocks noGrp="1" noChangeAspect="1"/>
          </p:cNvPicPr>
          <p:nvPr>
            <p:ph type="pic" sz="quarter" idx="4294967295"/>
          </p:nvPr>
        </p:nvPicPr>
        <p:blipFill>
          <a:blip r:embed="rId2"/>
          <a:srcRect l="15492" r="15492"/>
          <a:stretch>
            <a:fillRect/>
          </a:stretch>
        </p:blipFill>
        <p:spPr>
          <a:xfrm>
            <a:off x="9775825" y="754063"/>
            <a:ext cx="2416175" cy="2416175"/>
          </a:xfrm>
          <a:prstGeom prst="rect">
            <a:avLst/>
          </a:prstGeom>
        </p:spPr>
      </p:pic>
      <p:pic>
        <p:nvPicPr>
          <p:cNvPr id="15" name="9Slide.vn 2">
            <a:extLst>
              <a:ext uri="{FF2B5EF4-FFF2-40B4-BE49-F238E27FC236}">
                <a16:creationId xmlns:a16="http://schemas.microsoft.com/office/drawing/2014/main" id="{7FB0B3E1-8C2E-4A50-BA81-FF3ED4178FA0}"/>
              </a:ext>
            </a:extLst>
          </p:cNvPr>
          <p:cNvPicPr>
            <a:picLocks noGrp="1" noChangeAspect="1"/>
          </p:cNvPicPr>
          <p:nvPr>
            <p:ph type="pic" sz="quarter" idx="4294967295"/>
          </p:nvPr>
        </p:nvPicPr>
        <p:blipFill>
          <a:blip r:embed="rId3"/>
          <a:srcRect l="14308" r="14308"/>
          <a:stretch>
            <a:fillRect/>
          </a:stretch>
        </p:blipFill>
        <p:spPr>
          <a:xfrm>
            <a:off x="9775825" y="3389313"/>
            <a:ext cx="2416175" cy="2416175"/>
          </a:xfrm>
          <a:prstGeom prst="rect">
            <a:avLst/>
          </a:prstGeom>
        </p:spPr>
      </p:pic>
      <p:sp>
        <p:nvSpPr>
          <p:cNvPr id="6" name="9Slide.vn 4">
            <a:extLst>
              <a:ext uri="{FF2B5EF4-FFF2-40B4-BE49-F238E27FC236}">
                <a16:creationId xmlns:a16="http://schemas.microsoft.com/office/drawing/2014/main" id="{4510669B-0C57-47F4-B2E7-7D00DFC64617}"/>
              </a:ext>
            </a:extLst>
          </p:cNvPr>
          <p:cNvSpPr/>
          <p:nvPr/>
        </p:nvSpPr>
        <p:spPr>
          <a:xfrm>
            <a:off x="8744193" y="754742"/>
            <a:ext cx="2415539" cy="2415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9Slide.vn 5">
            <a:extLst>
              <a:ext uri="{FF2B5EF4-FFF2-40B4-BE49-F238E27FC236}">
                <a16:creationId xmlns:a16="http://schemas.microsoft.com/office/drawing/2014/main" id="{1ACC5409-A562-4282-9831-A566DDB4236C}"/>
              </a:ext>
            </a:extLst>
          </p:cNvPr>
          <p:cNvSpPr/>
          <p:nvPr/>
        </p:nvSpPr>
        <p:spPr>
          <a:xfrm>
            <a:off x="6095999" y="3390402"/>
            <a:ext cx="2415539" cy="2415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9Slide.vn 6">
            <a:extLst>
              <a:ext uri="{FF2B5EF4-FFF2-40B4-BE49-F238E27FC236}">
                <a16:creationId xmlns:a16="http://schemas.microsoft.com/office/drawing/2014/main" id="{672D9622-8613-40F8-B622-142120AC707B}"/>
              </a:ext>
            </a:extLst>
          </p:cNvPr>
          <p:cNvSpPr/>
          <p:nvPr/>
        </p:nvSpPr>
        <p:spPr>
          <a:xfrm>
            <a:off x="8744193" y="5364480"/>
            <a:ext cx="1289787" cy="441366"/>
          </a:xfrm>
          <a:prstGeom prst="round1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9Slide.vn 7">
            <a:extLst>
              <a:ext uri="{FF2B5EF4-FFF2-40B4-BE49-F238E27FC236}">
                <a16:creationId xmlns:a16="http://schemas.microsoft.com/office/drawing/2014/main" id="{10F8CE8C-5643-4289-8C86-15A11073BB57}"/>
              </a:ext>
            </a:extLst>
          </p:cNvPr>
          <p:cNvSpPr txBox="1"/>
          <p:nvPr/>
        </p:nvSpPr>
        <p:spPr>
          <a:xfrm>
            <a:off x="8814503" y="5457216"/>
            <a:ext cx="102657" cy="31803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0BEA0"/>
              </a:solidFill>
              <a:effectLst/>
              <a:uLnTx/>
              <a:uFillTx/>
              <a:latin typeface="Century Gothic" panose="020B0502020202020204" pitchFamily="34" charset="0"/>
              <a:ea typeface="+mn-ea"/>
              <a:cs typeface="Helvetica" panose="020B0604020202020204" pitchFamily="34" charset="0"/>
            </a:endParaRPr>
          </a:p>
        </p:txBody>
      </p:sp>
      <p:sp>
        <p:nvSpPr>
          <p:cNvPr id="45" name="9Slide.vn 8">
            <a:extLst>
              <a:ext uri="{FF2B5EF4-FFF2-40B4-BE49-F238E27FC236}">
                <a16:creationId xmlns:a16="http://schemas.microsoft.com/office/drawing/2014/main" id="{B98FEADA-B233-4590-8280-9334DA30579B}"/>
              </a:ext>
            </a:extLst>
          </p:cNvPr>
          <p:cNvSpPr/>
          <p:nvPr/>
        </p:nvSpPr>
        <p:spPr>
          <a:xfrm>
            <a:off x="6095998" y="2758412"/>
            <a:ext cx="1289787" cy="441366"/>
          </a:xfrm>
          <a:prstGeom prst="round1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9Slide.vn 9">
            <a:extLst>
              <a:ext uri="{FF2B5EF4-FFF2-40B4-BE49-F238E27FC236}">
                <a16:creationId xmlns:a16="http://schemas.microsoft.com/office/drawing/2014/main" id="{B39A3B77-870F-4704-B1FD-500D8396B3D6}"/>
              </a:ext>
            </a:extLst>
          </p:cNvPr>
          <p:cNvSpPr txBox="1"/>
          <p:nvPr/>
        </p:nvSpPr>
        <p:spPr>
          <a:xfrm>
            <a:off x="6204356" y="2839573"/>
            <a:ext cx="569067" cy="31803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Century Gothic" panose="020B0502020202020204" pitchFamily="34" charset="0"/>
                <a:cs typeface="Helvetica" panose="020B0604020202020204" pitchFamily="34" charset="0"/>
              </a:rPr>
              <a:t>DATA</a:t>
            </a:r>
            <a:endParaRPr kumimoji="0" lang="id-ID" sz="14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Helvetica" panose="020B0604020202020204" pitchFamily="34" charset="0"/>
            </a:endParaRPr>
          </a:p>
        </p:txBody>
      </p:sp>
      <p:sp>
        <p:nvSpPr>
          <p:cNvPr id="35" name="9Slide.vn 10">
            <a:extLst>
              <a:ext uri="{FF2B5EF4-FFF2-40B4-BE49-F238E27FC236}">
                <a16:creationId xmlns:a16="http://schemas.microsoft.com/office/drawing/2014/main" id="{A614DB12-5523-4486-AB3E-4C86143442C4}"/>
              </a:ext>
            </a:extLst>
          </p:cNvPr>
          <p:cNvSpPr txBox="1">
            <a:spLocks/>
          </p:cNvSpPr>
          <p:nvPr/>
        </p:nvSpPr>
        <p:spPr>
          <a:xfrm>
            <a:off x="8649555" y="1450482"/>
            <a:ext cx="2604814" cy="841732"/>
          </a:xfrm>
          <a:prstGeom prst="rect">
            <a:avLst/>
          </a:prstGeom>
        </p:spPr>
        <p:txBody>
          <a:bodyPr/>
          <a:lstStyle>
            <a:lvl1pPr algn="ctr" defTabSz="914400" rtl="0" eaLnBrk="1" latinLnBrk="0" hangingPunct="1">
              <a:lnSpc>
                <a:spcPct val="90000"/>
              </a:lnSpc>
              <a:spcBef>
                <a:spcPct val="0"/>
              </a:spcBef>
              <a:buNone/>
              <a:defRPr sz="4000" kern="1200">
                <a:solidFill>
                  <a:srgbClr val="0183DB"/>
                </a:solidFill>
                <a:latin typeface="Roboto Bold"/>
                <a:ea typeface="Roboto Bold"/>
                <a:cs typeface="Roboto Bold"/>
                <a:sym typeface="Roboto Bold"/>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d-ID" sz="1800" b="1" i="0" u="none" strike="noStrike" kern="1200" cap="none" spc="0" normalizeH="0" baseline="0" noProof="0" dirty="0">
                <a:ln>
                  <a:noFill/>
                </a:ln>
                <a:solidFill>
                  <a:srgbClr val="FFFFFF"/>
                </a:solidFill>
                <a:effectLst/>
                <a:uLnTx/>
                <a:uFillTx/>
                <a:latin typeface="Century Gothic" panose="020B0502020202020204" pitchFamily="34" charset="0"/>
                <a:ea typeface="Roboto Bold"/>
                <a:cs typeface="Helvetica" panose="020B0604020202020204" pitchFamily="34" charset="0"/>
                <a:sym typeface="Roboto Bold"/>
              </a:rPr>
              <a:t>CLB Xử lí Ngôn ngữ và Tiếng nói tiếng Việt</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id-ID" sz="1800" b="1" i="0" u="none" strike="noStrike" kern="1200" cap="none" spc="0" normalizeH="0" baseline="0" noProof="0" dirty="0">
                <a:ln>
                  <a:noFill/>
                </a:ln>
                <a:solidFill>
                  <a:srgbClr val="FFFFFF"/>
                </a:solidFill>
                <a:effectLst/>
                <a:uLnTx/>
                <a:uFillTx/>
                <a:latin typeface="Century Gothic" panose="020B0502020202020204" pitchFamily="34" charset="0"/>
                <a:ea typeface="Roboto Bold"/>
                <a:cs typeface="Helvetica" panose="020B0604020202020204" pitchFamily="34" charset="0"/>
                <a:sym typeface="Roboto Bold"/>
              </a:rPr>
              <a:t>Chi hội của Hội Tin học Việt Nam</a:t>
            </a:r>
          </a:p>
        </p:txBody>
      </p:sp>
      <p:sp>
        <p:nvSpPr>
          <p:cNvPr id="36" name="9Slide.vn 11">
            <a:extLst>
              <a:ext uri="{FF2B5EF4-FFF2-40B4-BE49-F238E27FC236}">
                <a16:creationId xmlns:a16="http://schemas.microsoft.com/office/drawing/2014/main" id="{1EF2B0CA-9266-4094-AD23-62038AF4AA23}"/>
              </a:ext>
            </a:extLst>
          </p:cNvPr>
          <p:cNvSpPr/>
          <p:nvPr/>
        </p:nvSpPr>
        <p:spPr>
          <a:xfrm>
            <a:off x="6361775" y="4089568"/>
            <a:ext cx="188398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00"/>
              </a:spcAft>
              <a:buClr>
                <a:srgbClr val="FD1D16"/>
              </a:buClr>
              <a:buSzTx/>
              <a:buFontTx/>
              <a:buNone/>
              <a:tabLst/>
              <a:defRPr/>
            </a:pPr>
            <a:r>
              <a:rPr kumimoji="0" lang="en-US" sz="2000" b="0" i="0" u="none" strike="noStrike" kern="1200" cap="none" spc="0" normalizeH="0" baseline="0" noProof="0" dirty="0">
                <a:ln>
                  <a:noFill/>
                </a:ln>
                <a:solidFill>
                  <a:srgbClr val="FFFFFF"/>
                </a:solidFill>
                <a:effectLst/>
                <a:uLnTx/>
                <a:uFillTx/>
                <a:latin typeface="Helvetica" panose="020B0604020202030204" pitchFamily="34" charset="0"/>
                <a:ea typeface="+mn-ea"/>
                <a:cs typeface="+mn-cs"/>
              </a:rPr>
              <a:t>Sentiment Analysis: 6450 sentences</a:t>
            </a:r>
          </a:p>
        </p:txBody>
      </p:sp>
      <p:pic>
        <p:nvPicPr>
          <p:cNvPr id="2" name="Picture 1">
            <a:extLst>
              <a:ext uri="{FF2B5EF4-FFF2-40B4-BE49-F238E27FC236}">
                <a16:creationId xmlns:a16="http://schemas.microsoft.com/office/drawing/2014/main" id="{641BA9C8-2CB1-467C-BB60-2391DCE00E7C}"/>
              </a:ext>
            </a:extLst>
          </p:cNvPr>
          <p:cNvPicPr>
            <a:picLocks noChangeAspect="1"/>
          </p:cNvPicPr>
          <p:nvPr/>
        </p:nvPicPr>
        <p:blipFill>
          <a:blip r:embed="rId4"/>
          <a:stretch>
            <a:fillRect/>
          </a:stretch>
        </p:blipFill>
        <p:spPr>
          <a:xfrm>
            <a:off x="0" y="827778"/>
            <a:ext cx="5761608" cy="5202443"/>
          </a:xfrm>
          <a:prstGeom prst="rect">
            <a:avLst/>
          </a:prstGeom>
        </p:spPr>
      </p:pic>
    </p:spTree>
    <p:extLst>
      <p:ext uri="{BB962C8B-B14F-4D97-AF65-F5344CB8AC3E}">
        <p14:creationId xmlns:p14="http://schemas.microsoft.com/office/powerpoint/2010/main" val="203341241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F050E8-8E8F-4F1E-80E2-9E3A6EAA649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F882E67-99C9-4D3D-9929-669BFDAC0C88}"/>
              </a:ext>
            </a:extLst>
          </p:cNvPr>
          <p:cNvSpPr/>
          <p:nvPr/>
        </p:nvSpPr>
        <p:spPr>
          <a:xfrm>
            <a:off x="0" y="0"/>
            <a:ext cx="12192000" cy="6858000"/>
          </a:xfrm>
          <a:prstGeom prst="rect">
            <a:avLst/>
          </a:prstGeom>
          <a:solidFill>
            <a:schemeClr val="bg2">
              <a:lumMod val="75000"/>
              <a:lumOff val="25000"/>
              <a:alpha val="5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err="1">
              <a:ln>
                <a:noFill/>
              </a:ln>
              <a:solidFill>
                <a:schemeClr val="tx1">
                  <a:lumMod val="65000"/>
                  <a:lumOff val="35000"/>
                </a:schemeClr>
              </a:solidFill>
              <a:effectLst/>
              <a:uLnTx/>
              <a:uFillTx/>
              <a:latin typeface="Segoe UI Semibold"/>
              <a:ea typeface="+mn-ea"/>
              <a:cs typeface="+mn-cs"/>
            </a:endParaRPr>
          </a:p>
        </p:txBody>
      </p:sp>
      <p:grpSp>
        <p:nvGrpSpPr>
          <p:cNvPr id="30" name="Group 29">
            <a:extLst>
              <a:ext uri="{FF2B5EF4-FFF2-40B4-BE49-F238E27FC236}">
                <a16:creationId xmlns:a16="http://schemas.microsoft.com/office/drawing/2014/main" id="{5FB3CE3D-8B52-42A0-B85F-9BAB487B6C2B}"/>
              </a:ext>
            </a:extLst>
          </p:cNvPr>
          <p:cNvGrpSpPr/>
          <p:nvPr/>
        </p:nvGrpSpPr>
        <p:grpSpPr>
          <a:xfrm>
            <a:off x="3254159" y="2456111"/>
            <a:ext cx="5053156" cy="2165446"/>
            <a:chOff x="283579" y="252947"/>
            <a:chExt cx="4296744" cy="1772623"/>
          </a:xfrm>
        </p:grpSpPr>
        <p:sp>
          <p:nvSpPr>
            <p:cNvPr id="9" name="TextBox 8">
              <a:extLst>
                <a:ext uri="{FF2B5EF4-FFF2-40B4-BE49-F238E27FC236}">
                  <a16:creationId xmlns:a16="http://schemas.microsoft.com/office/drawing/2014/main" id="{C0E17C34-2066-4744-81FD-E10C0A534C15}"/>
                </a:ext>
              </a:extLst>
            </p:cNvPr>
            <p:cNvSpPr txBox="1"/>
            <p:nvPr/>
          </p:nvSpPr>
          <p:spPr>
            <a:xfrm>
              <a:off x="817590" y="668611"/>
              <a:ext cx="3762733" cy="7558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b="1" kern="0" dirty="0" err="1">
                  <a:solidFill>
                    <a:schemeClr val="tx1">
                      <a:lumMod val="65000"/>
                      <a:lumOff val="35000"/>
                    </a:schemeClr>
                  </a:solidFill>
                  <a:latin typeface="Segoe UI Black"/>
                </a:rPr>
                <a:t>Xử</a:t>
              </a:r>
              <a:r>
                <a:rPr lang="en-US" sz="6000" b="1" kern="0" dirty="0">
                  <a:solidFill>
                    <a:schemeClr val="tx1">
                      <a:lumMod val="65000"/>
                      <a:lumOff val="35000"/>
                    </a:schemeClr>
                  </a:solidFill>
                  <a:latin typeface="Segoe UI Black"/>
                </a:rPr>
                <a:t> </a:t>
              </a:r>
              <a:r>
                <a:rPr lang="en-US" sz="6000" b="1" kern="0" dirty="0" err="1">
                  <a:solidFill>
                    <a:schemeClr val="tx1">
                      <a:lumMod val="65000"/>
                      <a:lumOff val="35000"/>
                    </a:schemeClr>
                  </a:solidFill>
                  <a:latin typeface="Segoe UI Black"/>
                </a:rPr>
                <a:t>lí</a:t>
              </a:r>
              <a:r>
                <a:rPr lang="en-US" sz="6000" b="1" kern="0" dirty="0">
                  <a:solidFill>
                    <a:schemeClr val="tx1">
                      <a:lumMod val="65000"/>
                      <a:lumOff val="35000"/>
                    </a:schemeClr>
                  </a:solidFill>
                  <a:latin typeface="Segoe UI Black"/>
                </a:rPr>
                <a:t> Data</a:t>
              </a:r>
              <a:endParaRPr kumimoji="0" lang="en-US" sz="6000" b="1" i="0" u="none" strike="noStrike" kern="0" cap="none" spc="0" normalizeH="0" baseline="0" noProof="0" dirty="0">
                <a:ln>
                  <a:noFill/>
                </a:ln>
                <a:solidFill>
                  <a:schemeClr val="tx1">
                    <a:lumMod val="65000"/>
                    <a:lumOff val="35000"/>
                  </a:schemeClr>
                </a:solidFill>
                <a:effectLst/>
                <a:uLnTx/>
                <a:uFillTx/>
                <a:latin typeface="Segoe UI Black"/>
              </a:endParaRPr>
            </a:p>
          </p:txBody>
        </p:sp>
        <p:grpSp>
          <p:nvGrpSpPr>
            <p:cNvPr id="26" name="Group 25">
              <a:extLst>
                <a:ext uri="{FF2B5EF4-FFF2-40B4-BE49-F238E27FC236}">
                  <a16:creationId xmlns:a16="http://schemas.microsoft.com/office/drawing/2014/main" id="{94F268C8-E9E5-42E8-8500-E63FD9F3BA04}"/>
                </a:ext>
              </a:extLst>
            </p:cNvPr>
            <p:cNvGrpSpPr/>
            <p:nvPr/>
          </p:nvGrpSpPr>
          <p:grpSpPr>
            <a:xfrm>
              <a:off x="283579" y="252947"/>
              <a:ext cx="4114801" cy="1772623"/>
              <a:chOff x="4190036" y="1715947"/>
              <a:chExt cx="3240911" cy="1713053"/>
            </a:xfrm>
          </p:grpSpPr>
          <p:cxnSp>
            <p:nvCxnSpPr>
              <p:cNvPr id="13" name="Straight Connector 12">
                <a:extLst>
                  <a:ext uri="{FF2B5EF4-FFF2-40B4-BE49-F238E27FC236}">
                    <a16:creationId xmlns:a16="http://schemas.microsoft.com/office/drawing/2014/main" id="{26601741-EA25-442C-BCA6-9821A88E2EA9}"/>
                  </a:ext>
                </a:extLst>
              </p:cNvPr>
              <p:cNvCxnSpPr/>
              <p:nvPr/>
            </p:nvCxnSpPr>
            <p:spPr>
              <a:xfrm>
                <a:off x="4190036" y="1715947"/>
                <a:ext cx="3240911" cy="0"/>
              </a:xfrm>
              <a:prstGeom prst="line">
                <a:avLst/>
              </a:prstGeom>
              <a:ln w="571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F27ACF-D425-4035-BCB1-56F3288FAAC1}"/>
                  </a:ext>
                </a:extLst>
              </p:cNvPr>
              <p:cNvCxnSpPr>
                <a:cxnSpLocks/>
              </p:cNvCxnSpPr>
              <p:nvPr/>
            </p:nvCxnSpPr>
            <p:spPr>
              <a:xfrm>
                <a:off x="7407797" y="1715947"/>
                <a:ext cx="0" cy="1713053"/>
              </a:xfrm>
              <a:prstGeom prst="line">
                <a:avLst/>
              </a:prstGeom>
              <a:ln w="571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246976-3670-48FF-849B-872C695ADC6B}"/>
                  </a:ext>
                </a:extLst>
              </p:cNvPr>
              <p:cNvCxnSpPr>
                <a:cxnSpLocks/>
              </p:cNvCxnSpPr>
              <p:nvPr/>
            </p:nvCxnSpPr>
            <p:spPr>
              <a:xfrm>
                <a:off x="4213186" y="1715947"/>
                <a:ext cx="0" cy="1713053"/>
              </a:xfrm>
              <a:prstGeom prst="line">
                <a:avLst/>
              </a:prstGeom>
              <a:ln w="571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C2CE494-8241-4523-A189-4115C217FD69}"/>
                  </a:ext>
                </a:extLst>
              </p:cNvPr>
              <p:cNvCxnSpPr>
                <a:cxnSpLocks/>
              </p:cNvCxnSpPr>
              <p:nvPr/>
            </p:nvCxnSpPr>
            <p:spPr>
              <a:xfrm>
                <a:off x="6801910" y="3429000"/>
                <a:ext cx="629037" cy="0"/>
              </a:xfrm>
              <a:prstGeom prst="line">
                <a:avLst/>
              </a:prstGeom>
              <a:ln w="571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8642D1-5532-41E2-A7B2-1CC35090469B}"/>
                  </a:ext>
                </a:extLst>
              </p:cNvPr>
              <p:cNvCxnSpPr>
                <a:cxnSpLocks/>
              </p:cNvCxnSpPr>
              <p:nvPr/>
            </p:nvCxnSpPr>
            <p:spPr>
              <a:xfrm>
                <a:off x="4190036" y="3420319"/>
                <a:ext cx="578897" cy="0"/>
              </a:xfrm>
              <a:prstGeom prst="line">
                <a:avLst/>
              </a:prstGeom>
              <a:ln w="571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2" name="TextBox 31">
            <a:extLst>
              <a:ext uri="{FF2B5EF4-FFF2-40B4-BE49-F238E27FC236}">
                <a16:creationId xmlns:a16="http://schemas.microsoft.com/office/drawing/2014/main" id="{E5E60273-C241-4377-9BD5-0897B74E91E7}"/>
              </a:ext>
            </a:extLst>
          </p:cNvPr>
          <p:cNvSpPr txBox="1"/>
          <p:nvPr/>
        </p:nvSpPr>
        <p:spPr>
          <a:xfrm>
            <a:off x="1363240" y="2964188"/>
            <a:ext cx="4417497"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kern="0" dirty="0" err="1">
                <a:solidFill>
                  <a:schemeClr val="accent6"/>
                </a:solidFill>
                <a:latin typeface="Segoe UI Semibold"/>
              </a:rPr>
              <a:t>Xóa</a:t>
            </a:r>
            <a:r>
              <a:rPr lang="en-US" sz="2600" kern="0" dirty="0">
                <a:solidFill>
                  <a:schemeClr val="accent6"/>
                </a:solidFill>
                <a:latin typeface="Segoe UI Semibold"/>
              </a:rPr>
              <a:t> link </a:t>
            </a:r>
            <a:endParaRPr kumimoji="0" lang="en-US" sz="2600" b="0" i="0" u="none" strike="noStrike" kern="0" cap="none" spc="0" normalizeH="0" baseline="0" noProof="0" dirty="0">
              <a:ln>
                <a:noFill/>
              </a:ln>
              <a:solidFill>
                <a:schemeClr val="accent6"/>
              </a:solidFill>
              <a:effectLst/>
              <a:uLnTx/>
              <a:uFillTx/>
              <a:latin typeface="Segoe UI Semibold"/>
            </a:endParaRPr>
          </a:p>
        </p:txBody>
      </p:sp>
      <p:sp>
        <p:nvSpPr>
          <p:cNvPr id="33" name="TextBox 32">
            <a:extLst>
              <a:ext uri="{FF2B5EF4-FFF2-40B4-BE49-F238E27FC236}">
                <a16:creationId xmlns:a16="http://schemas.microsoft.com/office/drawing/2014/main" id="{2F06160D-C20A-4DC7-8109-1E82BD38F1A5}"/>
              </a:ext>
            </a:extLst>
          </p:cNvPr>
          <p:cNvSpPr txBox="1"/>
          <p:nvPr/>
        </p:nvSpPr>
        <p:spPr>
          <a:xfrm>
            <a:off x="1372319" y="3594848"/>
            <a:ext cx="400536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0" dirty="0" err="1">
                <a:solidFill>
                  <a:schemeClr val="tx1">
                    <a:lumMod val="65000"/>
                    <a:lumOff val="35000"/>
                  </a:schemeClr>
                </a:solidFill>
                <a:latin typeface="Segoe UI Semibold"/>
              </a:rPr>
              <a:t>Loại</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bỏ</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những</a:t>
            </a:r>
            <a:r>
              <a:rPr lang="en-US" sz="2000" kern="0" dirty="0">
                <a:solidFill>
                  <a:schemeClr val="tx1">
                    <a:lumMod val="65000"/>
                    <a:lumOff val="35000"/>
                  </a:schemeClr>
                </a:solidFill>
                <a:latin typeface="Segoe UI Semibold"/>
              </a:rPr>
              <a:t> comment </a:t>
            </a:r>
            <a:r>
              <a:rPr lang="en-US" sz="2000" kern="0" dirty="0" err="1">
                <a:solidFill>
                  <a:schemeClr val="tx1">
                    <a:lumMod val="65000"/>
                    <a:lumOff val="35000"/>
                  </a:schemeClr>
                </a:solidFill>
                <a:latin typeface="Segoe UI Semibold"/>
              </a:rPr>
              <a:t>chưa</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đường</a:t>
            </a:r>
            <a:r>
              <a:rPr lang="en-US" sz="2000" kern="0" dirty="0">
                <a:solidFill>
                  <a:schemeClr val="tx1">
                    <a:lumMod val="65000"/>
                    <a:lumOff val="35000"/>
                  </a:schemeClr>
                </a:solidFill>
                <a:latin typeface="Segoe UI Semibold"/>
              </a:rPr>
              <a:t> link</a:t>
            </a:r>
            <a:endParaRPr kumimoji="0" lang="en-US" sz="2000" b="0" i="0" u="none" strike="noStrike" kern="0" cap="none" spc="0" normalizeH="0" baseline="0" noProof="0" dirty="0">
              <a:ln>
                <a:noFill/>
              </a:ln>
              <a:solidFill>
                <a:schemeClr val="tx1">
                  <a:lumMod val="65000"/>
                  <a:lumOff val="35000"/>
                </a:schemeClr>
              </a:solidFill>
              <a:effectLst/>
              <a:uLnTx/>
              <a:uFillTx/>
              <a:latin typeface="Segoe UI Semibold"/>
            </a:endParaRPr>
          </a:p>
        </p:txBody>
      </p:sp>
      <p:sp>
        <p:nvSpPr>
          <p:cNvPr id="34" name="TextBox 33">
            <a:extLst>
              <a:ext uri="{FF2B5EF4-FFF2-40B4-BE49-F238E27FC236}">
                <a16:creationId xmlns:a16="http://schemas.microsoft.com/office/drawing/2014/main" id="{B1BA0878-4305-4FB4-8DA7-BF245D0B6240}"/>
              </a:ext>
            </a:extLst>
          </p:cNvPr>
          <p:cNvSpPr txBox="1"/>
          <p:nvPr/>
        </p:nvSpPr>
        <p:spPr>
          <a:xfrm>
            <a:off x="341999" y="2517258"/>
            <a:ext cx="1262142"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a:ln>
                  <a:noFill/>
                </a:ln>
                <a:solidFill>
                  <a:schemeClr val="tx1">
                    <a:lumMod val="65000"/>
                    <a:lumOff val="35000"/>
                  </a:schemeClr>
                </a:solidFill>
                <a:effectLst/>
                <a:uLnTx/>
                <a:uFillTx/>
                <a:latin typeface="Arial Rounded MT Bold" panose="020F0704030504030204" pitchFamily="34" charset="0"/>
                <a:ea typeface="+mn-ea"/>
                <a:cs typeface="+mn-cs"/>
              </a:rPr>
              <a:t>1</a:t>
            </a:r>
            <a:endParaRPr kumimoji="0" lang="en-US" sz="13800" b="0" i="0" u="none" strike="noStrike" kern="0" cap="none" spc="0" normalizeH="0" baseline="0" noProof="0" dirty="0">
              <a:ln>
                <a:noFill/>
              </a:ln>
              <a:solidFill>
                <a:schemeClr val="tx1">
                  <a:lumMod val="65000"/>
                  <a:lumOff val="35000"/>
                </a:schemeClr>
              </a:solidFill>
              <a:effectLst/>
              <a:uLnTx/>
              <a:uFillTx/>
              <a:latin typeface="Arial Rounded MT Bold" panose="020F0704030504030204" pitchFamily="34" charset="0"/>
              <a:ea typeface="+mn-ea"/>
              <a:cs typeface="+mn-cs"/>
            </a:endParaRPr>
          </a:p>
        </p:txBody>
      </p:sp>
      <p:sp>
        <p:nvSpPr>
          <p:cNvPr id="36" name="TextBox 35">
            <a:extLst>
              <a:ext uri="{FF2B5EF4-FFF2-40B4-BE49-F238E27FC236}">
                <a16:creationId xmlns:a16="http://schemas.microsoft.com/office/drawing/2014/main" id="{251FCD70-BC2C-4881-9AA0-C9ED6880F280}"/>
              </a:ext>
            </a:extLst>
          </p:cNvPr>
          <p:cNvSpPr txBox="1"/>
          <p:nvPr/>
        </p:nvSpPr>
        <p:spPr>
          <a:xfrm>
            <a:off x="8063576" y="3123720"/>
            <a:ext cx="442513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0" dirty="0" err="1">
                <a:solidFill>
                  <a:schemeClr val="accent6"/>
                </a:solidFill>
                <a:latin typeface="Segoe UI Semibold"/>
              </a:rPr>
              <a:t>Xóa</a:t>
            </a:r>
            <a:r>
              <a:rPr lang="en-US" sz="2400" kern="0" dirty="0">
                <a:solidFill>
                  <a:schemeClr val="accent6"/>
                </a:solidFill>
                <a:latin typeface="Segoe UI Semibold"/>
              </a:rPr>
              <a:t> </a:t>
            </a:r>
            <a:r>
              <a:rPr lang="en-US" sz="2400" kern="0" dirty="0" err="1">
                <a:solidFill>
                  <a:schemeClr val="accent6"/>
                </a:solidFill>
                <a:latin typeface="Segoe UI Semibold"/>
              </a:rPr>
              <a:t>những</a:t>
            </a:r>
            <a:r>
              <a:rPr lang="en-US" sz="2400" kern="0" dirty="0">
                <a:solidFill>
                  <a:schemeClr val="accent6"/>
                </a:solidFill>
                <a:latin typeface="Segoe UI Semibold"/>
              </a:rPr>
              <a:t> icon </a:t>
            </a:r>
            <a:r>
              <a:rPr lang="en-US" sz="2400" kern="0" dirty="0" err="1">
                <a:solidFill>
                  <a:schemeClr val="accent6"/>
                </a:solidFill>
                <a:latin typeface="Segoe UI Semibold"/>
              </a:rPr>
              <a:t>và</a:t>
            </a:r>
            <a:r>
              <a:rPr lang="en-US" sz="2400" kern="0" dirty="0">
                <a:solidFill>
                  <a:schemeClr val="accent6"/>
                </a:solidFill>
                <a:latin typeface="Segoe UI Semibold"/>
              </a:rPr>
              <a:t> </a:t>
            </a:r>
            <a:r>
              <a:rPr lang="en-US" sz="2400" kern="0" dirty="0" err="1">
                <a:solidFill>
                  <a:schemeClr val="accent6"/>
                </a:solidFill>
                <a:latin typeface="Segoe UI Semibold"/>
              </a:rPr>
              <a:t>teencode</a:t>
            </a:r>
            <a:r>
              <a:rPr lang="en-US" sz="2400" kern="0" dirty="0">
                <a:solidFill>
                  <a:schemeClr val="accent6"/>
                </a:solidFill>
                <a:latin typeface="Segoe UI Semibold"/>
              </a:rPr>
              <a:t> </a:t>
            </a:r>
            <a:endParaRPr kumimoji="0" lang="en-US" sz="2400" b="0" i="0" u="none" strike="noStrike" kern="0" cap="none" spc="0" normalizeH="0" baseline="0" noProof="0" dirty="0">
              <a:ln>
                <a:noFill/>
              </a:ln>
              <a:solidFill>
                <a:schemeClr val="accent6"/>
              </a:solidFill>
              <a:effectLst/>
              <a:uLnTx/>
              <a:uFillTx/>
              <a:latin typeface="Segoe UI Semibold"/>
            </a:endParaRPr>
          </a:p>
        </p:txBody>
      </p:sp>
      <p:sp>
        <p:nvSpPr>
          <p:cNvPr id="37" name="TextBox 36">
            <a:extLst>
              <a:ext uri="{FF2B5EF4-FFF2-40B4-BE49-F238E27FC236}">
                <a16:creationId xmlns:a16="http://schemas.microsoft.com/office/drawing/2014/main" id="{C7252DBD-87AD-4E3A-B537-717CB8116434}"/>
              </a:ext>
            </a:extLst>
          </p:cNvPr>
          <p:cNvSpPr txBox="1"/>
          <p:nvPr/>
        </p:nvSpPr>
        <p:spPr>
          <a:xfrm>
            <a:off x="8063576" y="3631497"/>
            <a:ext cx="3599726"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0" dirty="0" err="1">
                <a:solidFill>
                  <a:schemeClr val="tx1">
                    <a:lumMod val="65000"/>
                    <a:lumOff val="35000"/>
                  </a:schemeClr>
                </a:solidFill>
                <a:latin typeface="Segoe UI Semibold"/>
              </a:rPr>
              <a:t>Chuyển</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các</a:t>
            </a:r>
            <a:r>
              <a:rPr lang="en-US" sz="2000" kern="0" dirty="0">
                <a:solidFill>
                  <a:schemeClr val="tx1">
                    <a:lumMod val="65000"/>
                    <a:lumOff val="35000"/>
                  </a:schemeClr>
                </a:solidFill>
                <a:latin typeface="Segoe UI Semibold"/>
              </a:rPr>
              <a:t> icon </a:t>
            </a:r>
            <a:r>
              <a:rPr lang="en-US" sz="2000" kern="0" dirty="0" err="1">
                <a:solidFill>
                  <a:schemeClr val="tx1">
                    <a:lumMod val="65000"/>
                    <a:lumOff val="35000"/>
                  </a:schemeClr>
                </a:solidFill>
                <a:latin typeface="Segoe UI Semibold"/>
              </a:rPr>
              <a:t>thành</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các</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nhãn</a:t>
            </a:r>
            <a:endParaRPr lang="en-US" sz="2000" kern="0" dirty="0">
              <a:solidFill>
                <a:schemeClr val="tx1">
                  <a:lumMod val="65000"/>
                  <a:lumOff val="35000"/>
                </a:schemeClr>
              </a:soli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lumMod val="65000"/>
                    <a:lumOff val="35000"/>
                  </a:schemeClr>
                </a:solidFill>
                <a:effectLst/>
                <a:uLnTx/>
                <a:uFillTx/>
                <a:latin typeface="Segoe UI Semibold"/>
                <a:ea typeface="+mn-ea"/>
                <a:cs typeface="+mn-cs"/>
              </a:rPr>
              <a:t>Chuyển</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teencode</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thành</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các</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từ</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có</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nghĩa</a:t>
            </a:r>
            <a:endParaRPr kumimoji="0" lang="en-US" sz="2000" b="0" i="0" u="none" strike="noStrike" kern="0" cap="none" spc="0" normalizeH="0" baseline="0" noProof="0" dirty="0">
              <a:ln>
                <a:noFill/>
              </a:ln>
              <a:solidFill>
                <a:schemeClr val="tx1">
                  <a:lumMod val="65000"/>
                  <a:lumOff val="35000"/>
                </a:schemeClr>
              </a:solidFill>
              <a:effectLst/>
              <a:uLnTx/>
              <a:uFillTx/>
              <a:latin typeface="Segoe UI Semibold"/>
            </a:endParaRPr>
          </a:p>
        </p:txBody>
      </p:sp>
      <p:sp>
        <p:nvSpPr>
          <p:cNvPr id="38" name="TextBox 37">
            <a:extLst>
              <a:ext uri="{FF2B5EF4-FFF2-40B4-BE49-F238E27FC236}">
                <a16:creationId xmlns:a16="http://schemas.microsoft.com/office/drawing/2014/main" id="{E10495B2-DD35-4365-AB4B-E9FF8D735817}"/>
              </a:ext>
            </a:extLst>
          </p:cNvPr>
          <p:cNvSpPr txBox="1"/>
          <p:nvPr/>
        </p:nvSpPr>
        <p:spPr>
          <a:xfrm>
            <a:off x="6929257" y="2463569"/>
            <a:ext cx="1134319"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dirty="0">
                <a:ln>
                  <a:noFill/>
                </a:ln>
                <a:solidFill>
                  <a:schemeClr val="tx1">
                    <a:lumMod val="65000"/>
                    <a:lumOff val="35000"/>
                  </a:schemeClr>
                </a:solidFill>
                <a:effectLst/>
                <a:uLnTx/>
                <a:uFillTx/>
                <a:latin typeface="Arial Rounded MT Bold" panose="020F0704030504030204" pitchFamily="34" charset="0"/>
                <a:ea typeface="+mn-ea"/>
                <a:cs typeface="+mn-cs"/>
              </a:rPr>
              <a:t>2</a:t>
            </a:r>
          </a:p>
        </p:txBody>
      </p:sp>
      <p:sp>
        <p:nvSpPr>
          <p:cNvPr id="40" name="TextBox 39">
            <a:extLst>
              <a:ext uri="{FF2B5EF4-FFF2-40B4-BE49-F238E27FC236}">
                <a16:creationId xmlns:a16="http://schemas.microsoft.com/office/drawing/2014/main" id="{D4D9BC61-6E49-4CEB-9E2C-880EAC83A3BD}"/>
              </a:ext>
            </a:extLst>
          </p:cNvPr>
          <p:cNvSpPr txBox="1"/>
          <p:nvPr/>
        </p:nvSpPr>
        <p:spPr>
          <a:xfrm>
            <a:off x="4974390" y="5153547"/>
            <a:ext cx="4817588"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chemeClr val="accent6"/>
                </a:solidFill>
                <a:effectLst/>
                <a:uLnTx/>
                <a:uFillTx/>
                <a:latin typeface="Segoe UI Semibold"/>
                <a:ea typeface="+mn-ea"/>
                <a:cs typeface="+mn-cs"/>
              </a:rPr>
              <a:t>Tokenize</a:t>
            </a:r>
          </a:p>
        </p:txBody>
      </p:sp>
      <p:sp>
        <p:nvSpPr>
          <p:cNvPr id="41" name="TextBox 40">
            <a:extLst>
              <a:ext uri="{FF2B5EF4-FFF2-40B4-BE49-F238E27FC236}">
                <a16:creationId xmlns:a16="http://schemas.microsoft.com/office/drawing/2014/main" id="{AC2451FA-5F24-4C54-853B-D8A14C74627D}"/>
              </a:ext>
            </a:extLst>
          </p:cNvPr>
          <p:cNvSpPr txBox="1"/>
          <p:nvPr/>
        </p:nvSpPr>
        <p:spPr>
          <a:xfrm>
            <a:off x="4974390" y="5723599"/>
            <a:ext cx="550834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lumMod val="65000"/>
                    <a:lumOff val="35000"/>
                  </a:schemeClr>
                </a:solidFill>
                <a:effectLst/>
                <a:uLnTx/>
                <a:uFillTx/>
                <a:latin typeface="Segoe UI Semibold"/>
                <a:ea typeface="+mn-ea"/>
                <a:cs typeface="+mn-cs"/>
              </a:rPr>
              <a:t>Tách</a:t>
            </a:r>
            <a:r>
              <a:rPr kumimoji="0" lang="en-US" sz="2000" b="0" i="0" u="none" strike="noStrike" kern="0" cap="none" spc="0" normalizeH="0" noProof="0" dirty="0">
                <a:ln>
                  <a:noFill/>
                </a:ln>
                <a:solidFill>
                  <a:schemeClr val="tx1">
                    <a:lumMod val="65000"/>
                    <a:lumOff val="35000"/>
                  </a:schemeClr>
                </a:solidFill>
                <a:effectLst/>
                <a:uLnTx/>
                <a:uFillTx/>
                <a:latin typeface="Segoe UI Semibold"/>
                <a:ea typeface="+mn-ea"/>
                <a:cs typeface="+mn-cs"/>
              </a:rPr>
              <a:t> </a:t>
            </a:r>
            <a:r>
              <a:rPr kumimoji="0" lang="en-US" sz="2000" b="0" i="0" u="none" strike="noStrike" kern="0" cap="none" spc="0" normalizeH="0" noProof="0" dirty="0" err="1">
                <a:ln>
                  <a:noFill/>
                </a:ln>
                <a:solidFill>
                  <a:schemeClr val="tx1">
                    <a:lumMod val="65000"/>
                    <a:lumOff val="35000"/>
                  </a:schemeClr>
                </a:solidFill>
                <a:effectLst/>
                <a:uLnTx/>
                <a:uFillTx/>
                <a:latin typeface="Segoe UI Semibold"/>
                <a:ea typeface="+mn-ea"/>
                <a:cs typeface="+mn-cs"/>
              </a:rPr>
              <a:t>từ</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cụm</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từ</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trong</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mỗi</a:t>
            </a:r>
            <a:r>
              <a:rPr lang="en-US" sz="2000" kern="0" dirty="0">
                <a:solidFill>
                  <a:schemeClr val="tx1">
                    <a:lumMod val="65000"/>
                    <a:lumOff val="35000"/>
                  </a:schemeClr>
                </a:solidFill>
                <a:latin typeface="Segoe UI Semibold"/>
              </a:rPr>
              <a:t> </a:t>
            </a:r>
            <a:r>
              <a:rPr lang="en-US" sz="2000" kern="0" dirty="0" err="1">
                <a:solidFill>
                  <a:schemeClr val="tx1">
                    <a:lumMod val="65000"/>
                    <a:lumOff val="35000"/>
                  </a:schemeClr>
                </a:solidFill>
                <a:latin typeface="Segoe UI Semibold"/>
              </a:rPr>
              <a:t>câu</a:t>
            </a:r>
            <a:r>
              <a:rPr lang="en-US" sz="2000" kern="0" dirty="0">
                <a:solidFill>
                  <a:schemeClr val="tx1">
                    <a:lumMod val="65000"/>
                    <a:lumOff val="35000"/>
                  </a:schemeClr>
                </a:solidFill>
                <a:latin typeface="Segoe UI Semibold"/>
              </a:rPr>
              <a:t> comment</a:t>
            </a:r>
            <a:endParaRPr kumimoji="0" lang="en-US" sz="2000" b="0" i="0" u="none" strike="noStrike" kern="0" cap="none" spc="0" normalizeH="0" baseline="0" noProof="0" dirty="0">
              <a:ln>
                <a:noFill/>
              </a:ln>
              <a:solidFill>
                <a:schemeClr val="tx1">
                  <a:lumMod val="65000"/>
                  <a:lumOff val="35000"/>
                </a:schemeClr>
              </a:solidFill>
              <a:effectLst/>
              <a:uLnTx/>
              <a:uFillTx/>
              <a:latin typeface="Segoe UI Semibold"/>
            </a:endParaRPr>
          </a:p>
        </p:txBody>
      </p:sp>
      <p:sp>
        <p:nvSpPr>
          <p:cNvPr id="42" name="TextBox 41">
            <a:extLst>
              <a:ext uri="{FF2B5EF4-FFF2-40B4-BE49-F238E27FC236}">
                <a16:creationId xmlns:a16="http://schemas.microsoft.com/office/drawing/2014/main" id="{DF45B0AC-D6BB-4149-836C-FD9A942F47B0}"/>
              </a:ext>
            </a:extLst>
          </p:cNvPr>
          <p:cNvSpPr txBox="1"/>
          <p:nvPr/>
        </p:nvSpPr>
        <p:spPr>
          <a:xfrm>
            <a:off x="3732230" y="4599910"/>
            <a:ext cx="1735749"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dirty="0">
                <a:ln>
                  <a:noFill/>
                </a:ln>
                <a:solidFill>
                  <a:schemeClr val="tx1">
                    <a:lumMod val="65000"/>
                    <a:lumOff val="35000"/>
                  </a:schemeClr>
                </a:solidFill>
                <a:effectLst/>
                <a:uLnTx/>
                <a:uFillTx/>
                <a:latin typeface="Arial Rounded MT Bold" panose="020F0704030504030204" pitchFamily="34" charset="0"/>
                <a:ea typeface="+mn-ea"/>
                <a:cs typeface="+mn-cs"/>
              </a:rPr>
              <a:t>3</a:t>
            </a:r>
          </a:p>
        </p:txBody>
      </p:sp>
    </p:spTree>
    <p:extLst>
      <p:ext uri="{BB962C8B-B14F-4D97-AF65-F5344CB8AC3E}">
        <p14:creationId xmlns:p14="http://schemas.microsoft.com/office/powerpoint/2010/main" val="65803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1.45833E-6 -2.22222E-6 L -0.29024 -0.31574 " pathEditMode="relative" rAng="0" ptsTypes="AA">
                                      <p:cBhvr>
                                        <p:cTn id="11" dur="750" fill="hold"/>
                                        <p:tgtEl>
                                          <p:spTgt spid="30"/>
                                        </p:tgtEl>
                                        <p:attrNameLst>
                                          <p:attrName>ppt_x</p:attrName>
                                          <p:attrName>ppt_y</p:attrName>
                                        </p:attrNameLst>
                                      </p:cBhvr>
                                      <p:rCtr x="-14518" y="-15787"/>
                                    </p:animMotion>
                                  </p:childTnLst>
                                </p:cTn>
                              </p:par>
                              <p:par>
                                <p:cTn id="12" presetID="6" presetClass="emph" presetSubtype="0" fill="hold" nodeType="withEffect">
                                  <p:stCondLst>
                                    <p:cond delay="0"/>
                                  </p:stCondLst>
                                  <p:childTnLst>
                                    <p:animScale>
                                      <p:cBhvr>
                                        <p:cTn id="13" dur="750" fill="hold"/>
                                        <p:tgtEl>
                                          <p:spTgt spid="30"/>
                                        </p:tgtEl>
                                      </p:cBhvr>
                                      <p:by x="70000" y="70000"/>
                                    </p:animScale>
                                  </p:childTnLst>
                                </p:cTn>
                              </p:par>
                            </p:childTnLst>
                          </p:cTn>
                        </p:par>
                        <p:par>
                          <p:cTn id="14" fill="hold">
                            <p:stCondLst>
                              <p:cond delay="750"/>
                            </p:stCondLst>
                            <p:childTnLst>
                              <p:par>
                                <p:cTn id="15" presetID="2" presetClass="entr" presetSubtype="2" fill="hold" grpId="0" nodeType="afterEffect">
                                  <p:stCondLst>
                                    <p:cond delay="25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700" fill="hold"/>
                                        <p:tgtEl>
                                          <p:spTgt spid="34"/>
                                        </p:tgtEl>
                                        <p:attrNameLst>
                                          <p:attrName>ppt_x</p:attrName>
                                        </p:attrNameLst>
                                      </p:cBhvr>
                                      <p:tavLst>
                                        <p:tav tm="0">
                                          <p:val>
                                            <p:strVal val="1+#ppt_w/2"/>
                                          </p:val>
                                        </p:tav>
                                        <p:tav tm="100000">
                                          <p:val>
                                            <p:strVal val="#ppt_x"/>
                                          </p:val>
                                        </p:tav>
                                      </p:tavLst>
                                    </p:anim>
                                    <p:anim calcmode="lin" valueType="num">
                                      <p:cBhvr additive="base">
                                        <p:cTn id="18" dur="700" fill="hold"/>
                                        <p:tgtEl>
                                          <p:spTgt spid="3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800" fill="hold"/>
                                        <p:tgtEl>
                                          <p:spTgt spid="32"/>
                                        </p:tgtEl>
                                        <p:attrNameLst>
                                          <p:attrName>ppt_x</p:attrName>
                                        </p:attrNameLst>
                                      </p:cBhvr>
                                      <p:tavLst>
                                        <p:tav tm="0">
                                          <p:val>
                                            <p:strVal val="1+#ppt_w/2"/>
                                          </p:val>
                                        </p:tav>
                                        <p:tav tm="100000">
                                          <p:val>
                                            <p:strVal val="#ppt_x"/>
                                          </p:val>
                                        </p:tav>
                                      </p:tavLst>
                                    </p:anim>
                                    <p:anim calcmode="lin" valueType="num">
                                      <p:cBhvr additive="base">
                                        <p:cTn id="22" dur="800" fill="hold"/>
                                        <p:tgtEl>
                                          <p:spTgt spid="3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900" fill="hold"/>
                                        <p:tgtEl>
                                          <p:spTgt spid="33"/>
                                        </p:tgtEl>
                                        <p:attrNameLst>
                                          <p:attrName>ppt_x</p:attrName>
                                        </p:attrNameLst>
                                      </p:cBhvr>
                                      <p:tavLst>
                                        <p:tav tm="0">
                                          <p:val>
                                            <p:strVal val="1+#ppt_w/2"/>
                                          </p:val>
                                        </p:tav>
                                        <p:tav tm="100000">
                                          <p:val>
                                            <p:strVal val="#ppt_x"/>
                                          </p:val>
                                        </p:tav>
                                      </p:tavLst>
                                    </p:anim>
                                    <p:anim calcmode="lin" valueType="num">
                                      <p:cBhvr additive="base">
                                        <p:cTn id="26" dur="900" fill="hold"/>
                                        <p:tgtEl>
                                          <p:spTgt spid="33"/>
                                        </p:tgtEl>
                                        <p:attrNameLst>
                                          <p:attrName>ppt_y</p:attrName>
                                        </p:attrNameLst>
                                      </p:cBhvr>
                                      <p:tavLst>
                                        <p:tav tm="0">
                                          <p:val>
                                            <p:strVal val="#ppt_y"/>
                                          </p:val>
                                        </p:tav>
                                        <p:tav tm="100000">
                                          <p:val>
                                            <p:strVal val="#ppt_y"/>
                                          </p:val>
                                        </p:tav>
                                      </p:tavLst>
                                    </p:anim>
                                  </p:childTnLst>
                                </p:cTn>
                              </p:par>
                            </p:childTnLst>
                          </p:cTn>
                        </p:par>
                        <p:par>
                          <p:cTn id="27" fill="hold">
                            <p:stCondLst>
                              <p:cond delay="1900"/>
                            </p:stCondLst>
                            <p:childTnLst>
                              <p:par>
                                <p:cTn id="28" presetID="2" presetClass="entr" presetSubtype="2"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600" fill="hold"/>
                                        <p:tgtEl>
                                          <p:spTgt spid="38"/>
                                        </p:tgtEl>
                                        <p:attrNameLst>
                                          <p:attrName>ppt_x</p:attrName>
                                        </p:attrNameLst>
                                      </p:cBhvr>
                                      <p:tavLst>
                                        <p:tav tm="0">
                                          <p:val>
                                            <p:strVal val="1+#ppt_w/2"/>
                                          </p:val>
                                        </p:tav>
                                        <p:tav tm="100000">
                                          <p:val>
                                            <p:strVal val="#ppt_x"/>
                                          </p:val>
                                        </p:tav>
                                      </p:tavLst>
                                    </p:anim>
                                    <p:anim calcmode="lin" valueType="num">
                                      <p:cBhvr additive="base">
                                        <p:cTn id="31" dur="600" fill="hold"/>
                                        <p:tgtEl>
                                          <p:spTgt spid="38"/>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800" fill="hold"/>
                                        <p:tgtEl>
                                          <p:spTgt spid="36"/>
                                        </p:tgtEl>
                                        <p:attrNameLst>
                                          <p:attrName>ppt_x</p:attrName>
                                        </p:attrNameLst>
                                      </p:cBhvr>
                                      <p:tavLst>
                                        <p:tav tm="0">
                                          <p:val>
                                            <p:strVal val="1+#ppt_w/2"/>
                                          </p:val>
                                        </p:tav>
                                        <p:tav tm="100000">
                                          <p:val>
                                            <p:strVal val="#ppt_x"/>
                                          </p:val>
                                        </p:tav>
                                      </p:tavLst>
                                    </p:anim>
                                    <p:anim calcmode="lin" valueType="num">
                                      <p:cBhvr additive="base">
                                        <p:cTn id="35" dur="8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900" fill="hold"/>
                                        <p:tgtEl>
                                          <p:spTgt spid="37"/>
                                        </p:tgtEl>
                                        <p:attrNameLst>
                                          <p:attrName>ppt_x</p:attrName>
                                        </p:attrNameLst>
                                      </p:cBhvr>
                                      <p:tavLst>
                                        <p:tav tm="0">
                                          <p:val>
                                            <p:strVal val="1+#ppt_w/2"/>
                                          </p:val>
                                        </p:tav>
                                        <p:tav tm="100000">
                                          <p:val>
                                            <p:strVal val="#ppt_x"/>
                                          </p:val>
                                        </p:tav>
                                      </p:tavLst>
                                    </p:anim>
                                    <p:anim calcmode="lin" valueType="num">
                                      <p:cBhvr additive="base">
                                        <p:cTn id="39" dur="9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2800"/>
                            </p:stCondLst>
                            <p:childTnLst>
                              <p:par>
                                <p:cTn id="41" presetID="2" presetClass="entr" presetSubtype="2"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1+#ppt_w/2"/>
                                          </p:val>
                                        </p:tav>
                                        <p:tav tm="100000">
                                          <p:val>
                                            <p:strVal val="#ppt_x"/>
                                          </p:val>
                                        </p:tav>
                                      </p:tavLst>
                                    </p:anim>
                                    <p:anim calcmode="lin" valueType="num">
                                      <p:cBhvr additive="base">
                                        <p:cTn id="44" dur="50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700" fill="hold"/>
                                        <p:tgtEl>
                                          <p:spTgt spid="40"/>
                                        </p:tgtEl>
                                        <p:attrNameLst>
                                          <p:attrName>ppt_x</p:attrName>
                                        </p:attrNameLst>
                                      </p:cBhvr>
                                      <p:tavLst>
                                        <p:tav tm="0">
                                          <p:val>
                                            <p:strVal val="1+#ppt_w/2"/>
                                          </p:val>
                                        </p:tav>
                                        <p:tav tm="100000">
                                          <p:val>
                                            <p:strVal val="#ppt_x"/>
                                          </p:val>
                                        </p:tav>
                                      </p:tavLst>
                                    </p:anim>
                                    <p:anim calcmode="lin" valueType="num">
                                      <p:cBhvr additive="base">
                                        <p:cTn id="48" dur="7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800" fill="hold"/>
                                        <p:tgtEl>
                                          <p:spTgt spid="41"/>
                                        </p:tgtEl>
                                        <p:attrNameLst>
                                          <p:attrName>ppt_x</p:attrName>
                                        </p:attrNameLst>
                                      </p:cBhvr>
                                      <p:tavLst>
                                        <p:tav tm="0">
                                          <p:val>
                                            <p:strVal val="1+#ppt_w/2"/>
                                          </p:val>
                                        </p:tav>
                                        <p:tav tm="100000">
                                          <p:val>
                                            <p:strVal val="#ppt_x"/>
                                          </p:val>
                                        </p:tav>
                                      </p:tavLst>
                                    </p:anim>
                                    <p:anim calcmode="lin" valueType="num">
                                      <p:cBhvr additive="base">
                                        <p:cTn id="5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p:bldP spid="38"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4" name="Rectangle 3">
            <a:extLst>
              <a:ext uri="{FF2B5EF4-FFF2-40B4-BE49-F238E27FC236}">
                <a16:creationId xmlns:a16="http://schemas.microsoft.com/office/drawing/2014/main" id="{D0CAB58D-2317-4A54-994B-5D1AD4100490}"/>
              </a:ext>
            </a:extLst>
          </p:cNvPr>
          <p:cNvSpPr/>
          <p:nvPr/>
        </p:nvSpPr>
        <p:spPr>
          <a:xfrm>
            <a:off x="1760085" y="3222567"/>
            <a:ext cx="8787983" cy="1107996"/>
          </a:xfrm>
          <a:prstGeom prst="rect">
            <a:avLst/>
          </a:prstGeom>
          <a:noFill/>
        </p:spPr>
        <p:txBody>
          <a:bodyPr wrap="none" lIns="91440" tIns="45720" rIns="91440" bIns="45720">
            <a:spAutoFit/>
          </a:bodyPr>
          <a:lstStyle/>
          <a:p>
            <a:pPr algn="ctr"/>
            <a:r>
              <a:rPr lang="en-US" sz="6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MACHINE LEARNING</a:t>
            </a:r>
            <a:endParaRPr lang="en-US" sz="6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127752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200" b="1" dirty="0">
                <a:solidFill>
                  <a:schemeClr val="accent2">
                    <a:lumMod val="50000"/>
                  </a:schemeClr>
                </a:solidFill>
              </a:rPr>
              <a:t>TF-IDF (Term Frequency – Inverse Document Frequency)</a:t>
            </a:r>
          </a:p>
        </p:txBody>
      </p:sp>
      <p:grpSp>
        <p:nvGrpSpPr>
          <p:cNvPr id="3" name="Group 2">
            <a:extLst>
              <a:ext uri="{FF2B5EF4-FFF2-40B4-BE49-F238E27FC236}">
                <a16:creationId xmlns:a16="http://schemas.microsoft.com/office/drawing/2014/main" id="{76C2FB86-3C91-4485-9CCC-1DA74D9925E2}"/>
              </a:ext>
            </a:extLst>
          </p:cNvPr>
          <p:cNvGrpSpPr/>
          <p:nvPr/>
        </p:nvGrpSpPr>
        <p:grpSpPr>
          <a:xfrm rot="5400000">
            <a:off x="5723163" y="1588625"/>
            <a:ext cx="1105784" cy="1612058"/>
            <a:chOff x="3690717" y="2668896"/>
            <a:chExt cx="1557220" cy="2270182"/>
          </a:xfrm>
          <a:solidFill>
            <a:schemeClr val="accent1"/>
          </a:solidFill>
        </p:grpSpPr>
        <p:sp>
          <p:nvSpPr>
            <p:cNvPr id="4" name="Rounded Rectangle 2">
              <a:extLst>
                <a:ext uri="{FF2B5EF4-FFF2-40B4-BE49-F238E27FC236}">
                  <a16:creationId xmlns:a16="http://schemas.microsoft.com/office/drawing/2014/main" id="{58E6418B-45CD-4423-89D0-647CCD3243FD}"/>
                </a:ext>
              </a:extLst>
            </p:cNvPr>
            <p:cNvSpPr/>
            <p:nvPr/>
          </p:nvSpPr>
          <p:spPr>
            <a:xfrm rot="3172310">
              <a:off x="3675894" y="2683719"/>
              <a:ext cx="1586866" cy="1557220"/>
            </a:xfrm>
            <a:custGeom>
              <a:avLst/>
              <a:gdLst/>
              <a:ahLst/>
              <a:cxnLst/>
              <a:rect l="l" t="t" r="r" b="b"/>
              <a:pathLst>
                <a:path w="1586866" h="1557220">
                  <a:moveTo>
                    <a:pt x="254718" y="0"/>
                  </a:moveTo>
                  <a:lnTo>
                    <a:pt x="1334838" y="0"/>
                  </a:lnTo>
                  <a:cubicBezTo>
                    <a:pt x="1474029" y="0"/>
                    <a:pt x="1586866" y="112837"/>
                    <a:pt x="1586866" y="252028"/>
                  </a:cubicBezTo>
                  <a:cubicBezTo>
                    <a:pt x="1586866" y="391219"/>
                    <a:pt x="1474029" y="504056"/>
                    <a:pt x="1334838" y="504056"/>
                  </a:cubicBezTo>
                  <a:lnTo>
                    <a:pt x="577754" y="504056"/>
                  </a:lnTo>
                  <a:lnTo>
                    <a:pt x="774923" y="1239900"/>
                  </a:lnTo>
                  <a:cubicBezTo>
                    <a:pt x="810948" y="1374348"/>
                    <a:pt x="731160" y="1512545"/>
                    <a:pt x="596712" y="1548570"/>
                  </a:cubicBezTo>
                  <a:cubicBezTo>
                    <a:pt x="462264" y="1584596"/>
                    <a:pt x="324067" y="1504808"/>
                    <a:pt x="288042" y="1370360"/>
                  </a:cubicBezTo>
                  <a:lnTo>
                    <a:pt x="8486" y="327044"/>
                  </a:lnTo>
                  <a:cubicBezTo>
                    <a:pt x="-2543" y="285883"/>
                    <a:pt x="-2717" y="244371"/>
                    <a:pt x="7349" y="205810"/>
                  </a:cubicBezTo>
                  <a:cubicBezTo>
                    <a:pt x="7790" y="201119"/>
                    <a:pt x="8772" y="196549"/>
                    <a:pt x="10613" y="192207"/>
                  </a:cubicBezTo>
                  <a:cubicBezTo>
                    <a:pt x="11531" y="185752"/>
                    <a:pt x="13561" y="179631"/>
                    <a:pt x="16329" y="173795"/>
                  </a:cubicBezTo>
                  <a:cubicBezTo>
                    <a:pt x="48217" y="72723"/>
                    <a:pt x="142975" y="0"/>
                    <a:pt x="25471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5" name="Rounded Rectangle 3">
              <a:extLst>
                <a:ext uri="{FF2B5EF4-FFF2-40B4-BE49-F238E27FC236}">
                  <a16:creationId xmlns:a16="http://schemas.microsoft.com/office/drawing/2014/main" id="{939359EB-2AFF-4BD7-98D7-DFD18ED09E9B}"/>
                </a:ext>
              </a:extLst>
            </p:cNvPr>
            <p:cNvSpPr/>
            <p:nvPr/>
          </p:nvSpPr>
          <p:spPr>
            <a:xfrm>
              <a:off x="4322069" y="3202090"/>
              <a:ext cx="499862" cy="1736988"/>
            </a:xfrm>
            <a:custGeom>
              <a:avLst/>
              <a:gdLst/>
              <a:ahLst/>
              <a:cxnLst/>
              <a:rect l="l" t="t" r="r" b="b"/>
              <a:pathLst>
                <a:path w="499862" h="1736988">
                  <a:moveTo>
                    <a:pt x="240674" y="0"/>
                  </a:moveTo>
                  <a:lnTo>
                    <a:pt x="499862" y="342359"/>
                  </a:lnTo>
                  <a:lnTo>
                    <a:pt x="499862" y="1493372"/>
                  </a:lnTo>
                  <a:cubicBezTo>
                    <a:pt x="496123" y="1628682"/>
                    <a:pt x="385050" y="1736988"/>
                    <a:pt x="248682" y="1736988"/>
                  </a:cubicBezTo>
                  <a:cubicBezTo>
                    <a:pt x="120796" y="1736988"/>
                    <a:pt x="15156" y="1641735"/>
                    <a:pt x="0" y="1518152"/>
                  </a:cubicBezTo>
                  <a:lnTo>
                    <a:pt x="0" y="30947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6" name="Group 5">
            <a:extLst>
              <a:ext uri="{FF2B5EF4-FFF2-40B4-BE49-F238E27FC236}">
                <a16:creationId xmlns:a16="http://schemas.microsoft.com/office/drawing/2014/main" id="{1BEF0C8D-5CE8-491A-9482-D908B77A2756}"/>
              </a:ext>
            </a:extLst>
          </p:cNvPr>
          <p:cNvGrpSpPr/>
          <p:nvPr/>
        </p:nvGrpSpPr>
        <p:grpSpPr>
          <a:xfrm rot="16200000">
            <a:off x="5454901" y="3155262"/>
            <a:ext cx="1105784" cy="1612059"/>
            <a:chOff x="3690717" y="2668896"/>
            <a:chExt cx="1557220" cy="2270183"/>
          </a:xfrm>
          <a:solidFill>
            <a:schemeClr val="accent2"/>
          </a:solidFill>
        </p:grpSpPr>
        <p:sp>
          <p:nvSpPr>
            <p:cNvPr id="7" name="Rounded Rectangle 2">
              <a:extLst>
                <a:ext uri="{FF2B5EF4-FFF2-40B4-BE49-F238E27FC236}">
                  <a16:creationId xmlns:a16="http://schemas.microsoft.com/office/drawing/2014/main" id="{CD555630-3376-4097-8788-355CDFEC96FD}"/>
                </a:ext>
              </a:extLst>
            </p:cNvPr>
            <p:cNvSpPr/>
            <p:nvPr/>
          </p:nvSpPr>
          <p:spPr>
            <a:xfrm rot="3172310">
              <a:off x="3675894" y="2683719"/>
              <a:ext cx="1586866" cy="1557220"/>
            </a:xfrm>
            <a:custGeom>
              <a:avLst/>
              <a:gdLst/>
              <a:ahLst/>
              <a:cxnLst/>
              <a:rect l="l" t="t" r="r" b="b"/>
              <a:pathLst>
                <a:path w="1586866" h="1557220">
                  <a:moveTo>
                    <a:pt x="254718" y="0"/>
                  </a:moveTo>
                  <a:lnTo>
                    <a:pt x="1334838" y="0"/>
                  </a:lnTo>
                  <a:cubicBezTo>
                    <a:pt x="1474029" y="0"/>
                    <a:pt x="1586866" y="112837"/>
                    <a:pt x="1586866" y="252028"/>
                  </a:cubicBezTo>
                  <a:cubicBezTo>
                    <a:pt x="1586866" y="391219"/>
                    <a:pt x="1474029" y="504056"/>
                    <a:pt x="1334838" y="504056"/>
                  </a:cubicBezTo>
                  <a:lnTo>
                    <a:pt x="577754" y="504056"/>
                  </a:lnTo>
                  <a:lnTo>
                    <a:pt x="774923" y="1239900"/>
                  </a:lnTo>
                  <a:cubicBezTo>
                    <a:pt x="810948" y="1374348"/>
                    <a:pt x="731160" y="1512545"/>
                    <a:pt x="596712" y="1548570"/>
                  </a:cubicBezTo>
                  <a:cubicBezTo>
                    <a:pt x="462264" y="1584596"/>
                    <a:pt x="324067" y="1504808"/>
                    <a:pt x="288042" y="1370360"/>
                  </a:cubicBezTo>
                  <a:lnTo>
                    <a:pt x="8486" y="327044"/>
                  </a:lnTo>
                  <a:cubicBezTo>
                    <a:pt x="-2543" y="285883"/>
                    <a:pt x="-2717" y="244371"/>
                    <a:pt x="7349" y="205810"/>
                  </a:cubicBezTo>
                  <a:cubicBezTo>
                    <a:pt x="7790" y="201119"/>
                    <a:pt x="8772" y="196549"/>
                    <a:pt x="10613" y="192207"/>
                  </a:cubicBezTo>
                  <a:cubicBezTo>
                    <a:pt x="11531" y="185752"/>
                    <a:pt x="13561" y="179631"/>
                    <a:pt x="16329" y="173795"/>
                  </a:cubicBezTo>
                  <a:cubicBezTo>
                    <a:pt x="48217" y="72723"/>
                    <a:pt x="142975" y="0"/>
                    <a:pt x="25471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8" name="Rounded Rectangle 3">
              <a:extLst>
                <a:ext uri="{FF2B5EF4-FFF2-40B4-BE49-F238E27FC236}">
                  <a16:creationId xmlns:a16="http://schemas.microsoft.com/office/drawing/2014/main" id="{9A2AF253-6D67-4714-A263-5B38519030B2}"/>
                </a:ext>
              </a:extLst>
            </p:cNvPr>
            <p:cNvSpPr/>
            <p:nvPr/>
          </p:nvSpPr>
          <p:spPr>
            <a:xfrm>
              <a:off x="4322068" y="3202090"/>
              <a:ext cx="499862" cy="1736989"/>
            </a:xfrm>
            <a:custGeom>
              <a:avLst/>
              <a:gdLst/>
              <a:ahLst/>
              <a:cxnLst/>
              <a:rect l="l" t="t" r="r" b="b"/>
              <a:pathLst>
                <a:path w="499862" h="1736988">
                  <a:moveTo>
                    <a:pt x="240674" y="0"/>
                  </a:moveTo>
                  <a:lnTo>
                    <a:pt x="499862" y="342359"/>
                  </a:lnTo>
                  <a:lnTo>
                    <a:pt x="499862" y="1493372"/>
                  </a:lnTo>
                  <a:cubicBezTo>
                    <a:pt x="496123" y="1628682"/>
                    <a:pt x="385050" y="1736988"/>
                    <a:pt x="248682" y="1736988"/>
                  </a:cubicBezTo>
                  <a:cubicBezTo>
                    <a:pt x="120796" y="1736988"/>
                    <a:pt x="15156" y="1641735"/>
                    <a:pt x="0" y="1518152"/>
                  </a:cubicBezTo>
                  <a:lnTo>
                    <a:pt x="0" y="30947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9" name="Group 8">
            <a:extLst>
              <a:ext uri="{FF2B5EF4-FFF2-40B4-BE49-F238E27FC236}">
                <a16:creationId xmlns:a16="http://schemas.microsoft.com/office/drawing/2014/main" id="{17C08155-E877-4CD2-B608-CECD6CED80AA}"/>
              </a:ext>
            </a:extLst>
          </p:cNvPr>
          <p:cNvGrpSpPr/>
          <p:nvPr/>
        </p:nvGrpSpPr>
        <p:grpSpPr>
          <a:xfrm rot="5400000">
            <a:off x="5807761" y="4456945"/>
            <a:ext cx="1105784" cy="1612058"/>
            <a:chOff x="3690717" y="2668896"/>
            <a:chExt cx="1557220" cy="2270182"/>
          </a:xfrm>
          <a:solidFill>
            <a:schemeClr val="accent3"/>
          </a:solidFill>
        </p:grpSpPr>
        <p:sp>
          <p:nvSpPr>
            <p:cNvPr id="10" name="Rounded Rectangle 2">
              <a:extLst>
                <a:ext uri="{FF2B5EF4-FFF2-40B4-BE49-F238E27FC236}">
                  <a16:creationId xmlns:a16="http://schemas.microsoft.com/office/drawing/2014/main" id="{412AE121-4064-4EA0-A8DF-3FF81AE84666}"/>
                </a:ext>
              </a:extLst>
            </p:cNvPr>
            <p:cNvSpPr/>
            <p:nvPr/>
          </p:nvSpPr>
          <p:spPr>
            <a:xfrm rot="3172310">
              <a:off x="3675894" y="2683719"/>
              <a:ext cx="1586866" cy="1557220"/>
            </a:xfrm>
            <a:custGeom>
              <a:avLst/>
              <a:gdLst/>
              <a:ahLst/>
              <a:cxnLst/>
              <a:rect l="l" t="t" r="r" b="b"/>
              <a:pathLst>
                <a:path w="1586866" h="1557220">
                  <a:moveTo>
                    <a:pt x="254718" y="0"/>
                  </a:moveTo>
                  <a:lnTo>
                    <a:pt x="1334838" y="0"/>
                  </a:lnTo>
                  <a:cubicBezTo>
                    <a:pt x="1474029" y="0"/>
                    <a:pt x="1586866" y="112837"/>
                    <a:pt x="1586866" y="252028"/>
                  </a:cubicBezTo>
                  <a:cubicBezTo>
                    <a:pt x="1586866" y="391219"/>
                    <a:pt x="1474029" y="504056"/>
                    <a:pt x="1334838" y="504056"/>
                  </a:cubicBezTo>
                  <a:lnTo>
                    <a:pt x="577754" y="504056"/>
                  </a:lnTo>
                  <a:lnTo>
                    <a:pt x="774923" y="1239900"/>
                  </a:lnTo>
                  <a:cubicBezTo>
                    <a:pt x="810948" y="1374348"/>
                    <a:pt x="731160" y="1512545"/>
                    <a:pt x="596712" y="1548570"/>
                  </a:cubicBezTo>
                  <a:cubicBezTo>
                    <a:pt x="462264" y="1584596"/>
                    <a:pt x="324067" y="1504808"/>
                    <a:pt x="288042" y="1370360"/>
                  </a:cubicBezTo>
                  <a:lnTo>
                    <a:pt x="8486" y="327044"/>
                  </a:lnTo>
                  <a:cubicBezTo>
                    <a:pt x="-2543" y="285883"/>
                    <a:pt x="-2717" y="244371"/>
                    <a:pt x="7349" y="205810"/>
                  </a:cubicBezTo>
                  <a:cubicBezTo>
                    <a:pt x="7790" y="201119"/>
                    <a:pt x="8772" y="196549"/>
                    <a:pt x="10613" y="192207"/>
                  </a:cubicBezTo>
                  <a:cubicBezTo>
                    <a:pt x="11531" y="185752"/>
                    <a:pt x="13561" y="179631"/>
                    <a:pt x="16329" y="173795"/>
                  </a:cubicBezTo>
                  <a:cubicBezTo>
                    <a:pt x="48217" y="72723"/>
                    <a:pt x="142975" y="0"/>
                    <a:pt x="25471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Rounded Rectangle 3">
              <a:extLst>
                <a:ext uri="{FF2B5EF4-FFF2-40B4-BE49-F238E27FC236}">
                  <a16:creationId xmlns:a16="http://schemas.microsoft.com/office/drawing/2014/main" id="{81BA7B25-9E75-4DA6-84D1-325EB8B839C1}"/>
                </a:ext>
              </a:extLst>
            </p:cNvPr>
            <p:cNvSpPr/>
            <p:nvPr/>
          </p:nvSpPr>
          <p:spPr>
            <a:xfrm>
              <a:off x="4322069" y="3202090"/>
              <a:ext cx="499862" cy="1736988"/>
            </a:xfrm>
            <a:custGeom>
              <a:avLst/>
              <a:gdLst/>
              <a:ahLst/>
              <a:cxnLst/>
              <a:rect l="l" t="t" r="r" b="b"/>
              <a:pathLst>
                <a:path w="499862" h="1736988">
                  <a:moveTo>
                    <a:pt x="240674" y="0"/>
                  </a:moveTo>
                  <a:lnTo>
                    <a:pt x="499862" y="342359"/>
                  </a:lnTo>
                  <a:lnTo>
                    <a:pt x="499862" y="1493372"/>
                  </a:lnTo>
                  <a:cubicBezTo>
                    <a:pt x="496123" y="1628682"/>
                    <a:pt x="385050" y="1736988"/>
                    <a:pt x="248682" y="1736988"/>
                  </a:cubicBezTo>
                  <a:cubicBezTo>
                    <a:pt x="120796" y="1736988"/>
                    <a:pt x="15156" y="1641735"/>
                    <a:pt x="0" y="1518152"/>
                  </a:cubicBezTo>
                  <a:lnTo>
                    <a:pt x="0" y="30947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sp>
        <p:nvSpPr>
          <p:cNvPr id="15" name="TextBox 14">
            <a:extLst>
              <a:ext uri="{FF2B5EF4-FFF2-40B4-BE49-F238E27FC236}">
                <a16:creationId xmlns:a16="http://schemas.microsoft.com/office/drawing/2014/main" id="{06CA7A32-FE61-418A-9EB7-0C17BF080A28}"/>
              </a:ext>
            </a:extLst>
          </p:cNvPr>
          <p:cNvSpPr txBox="1"/>
          <p:nvPr/>
        </p:nvSpPr>
        <p:spPr>
          <a:xfrm>
            <a:off x="5375056" y="2326596"/>
            <a:ext cx="1328407"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TF</a:t>
            </a:r>
            <a:endParaRPr lang="ko-KR" altLang="en-US" sz="1400" b="1" dirty="0">
              <a:solidFill>
                <a:schemeClr val="bg1"/>
              </a:solidFill>
              <a:cs typeface="Arial" pitchFamily="34" charset="0"/>
            </a:endParaRPr>
          </a:p>
        </p:txBody>
      </p:sp>
      <p:sp>
        <p:nvSpPr>
          <p:cNvPr id="16" name="TextBox 15">
            <a:extLst>
              <a:ext uri="{FF2B5EF4-FFF2-40B4-BE49-F238E27FC236}">
                <a16:creationId xmlns:a16="http://schemas.microsoft.com/office/drawing/2014/main" id="{610A1DDF-A9C5-40FC-8D90-B6C3E4A6D6AD}"/>
              </a:ext>
            </a:extLst>
          </p:cNvPr>
          <p:cNvSpPr txBox="1"/>
          <p:nvPr/>
        </p:nvSpPr>
        <p:spPr>
          <a:xfrm>
            <a:off x="5565288" y="3734494"/>
            <a:ext cx="1248534"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IDF</a:t>
            </a:r>
            <a:endParaRPr lang="ko-KR" altLang="en-US" sz="1400" b="1" dirty="0">
              <a:solidFill>
                <a:schemeClr val="bg1"/>
              </a:solidFill>
              <a:cs typeface="Arial" pitchFamily="34" charset="0"/>
            </a:endParaRPr>
          </a:p>
        </p:txBody>
      </p:sp>
      <p:sp>
        <p:nvSpPr>
          <p:cNvPr id="17" name="TextBox 16">
            <a:extLst>
              <a:ext uri="{FF2B5EF4-FFF2-40B4-BE49-F238E27FC236}">
                <a16:creationId xmlns:a16="http://schemas.microsoft.com/office/drawing/2014/main" id="{A1AE677A-9223-4B25-A56B-63F853018B9D}"/>
              </a:ext>
            </a:extLst>
          </p:cNvPr>
          <p:cNvSpPr txBox="1"/>
          <p:nvPr/>
        </p:nvSpPr>
        <p:spPr>
          <a:xfrm>
            <a:off x="5431796" y="5175170"/>
            <a:ext cx="1328407"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TF - IDF</a:t>
            </a:r>
            <a:endParaRPr lang="ko-KR" altLang="en-US" sz="1400"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45C7C826-7E5F-4B38-AD07-7610A292788A}"/>
              </a:ext>
            </a:extLst>
          </p:cNvPr>
          <p:cNvGrpSpPr/>
          <p:nvPr/>
        </p:nvGrpSpPr>
        <p:grpSpPr>
          <a:xfrm>
            <a:off x="651287" y="3175546"/>
            <a:ext cx="3911921" cy="1440543"/>
            <a:chOff x="5918446" y="2461728"/>
            <a:chExt cx="2687154" cy="654634"/>
          </a:xfrm>
        </p:grpSpPr>
        <p:sp>
          <p:nvSpPr>
            <p:cNvPr id="23" name="TextBox 22">
              <a:extLst>
                <a:ext uri="{FF2B5EF4-FFF2-40B4-BE49-F238E27FC236}">
                  <a16:creationId xmlns:a16="http://schemas.microsoft.com/office/drawing/2014/main" id="{CE756CCD-E1FA-4E44-9D1D-D7F912BF8947}"/>
                </a:ext>
              </a:extLst>
            </p:cNvPr>
            <p:cNvSpPr txBox="1"/>
            <p:nvPr/>
          </p:nvSpPr>
          <p:spPr>
            <a:xfrm>
              <a:off x="5926359" y="2738727"/>
              <a:ext cx="2679241" cy="377635"/>
            </a:xfrm>
            <a:prstGeom prst="rect">
              <a:avLst/>
            </a:prstGeom>
            <a:noFill/>
          </p:spPr>
          <p:txBody>
            <a:bodyPr wrap="square" rtlCol="0">
              <a:spAutoFit/>
            </a:bodyPr>
            <a:lstStyle/>
            <a:p>
              <a:pPr algn="just"/>
              <a:r>
                <a:rPr lang="vi-VN" altLang="ko-KR" sz="1600" dirty="0">
                  <a:solidFill>
                    <a:schemeClr val="tx1">
                      <a:lumMod val="85000"/>
                      <a:lumOff val="15000"/>
                    </a:schemeClr>
                  </a:solidFill>
                  <a:ea typeface="FZShuTi" pitchFamily="2" charset="-122"/>
                  <a:cs typeface="Arial" pitchFamily="34" charset="0"/>
                </a:rPr>
                <a:t>giúp đánh giá tầm quan trọng của một từ . Khi tính toán TF , tất cả các từ được coi như có độ quan trọng bằng nhau</a:t>
              </a:r>
              <a:r>
                <a:rPr lang="vi-VN" altLang="ko-KR" sz="1200" dirty="0">
                  <a:solidFill>
                    <a:schemeClr val="tx1">
                      <a:lumMod val="85000"/>
                      <a:lumOff val="15000"/>
                    </a:schemeClr>
                  </a:solidFill>
                  <a:ea typeface="FZShuTi" pitchFamily="2" charset="-122"/>
                  <a:cs typeface="Arial" pitchFamily="34" charset="0"/>
                </a:rPr>
                <a:t>.</a:t>
              </a:r>
              <a:endParaRPr lang="ko-KR" altLang="en-US" sz="1200" dirty="0">
                <a:solidFill>
                  <a:schemeClr val="tx1">
                    <a:lumMod val="85000"/>
                    <a:lumOff val="15000"/>
                  </a:schemeClr>
                </a:solidFill>
                <a:cs typeface="Arial" pitchFamily="34" charset="0"/>
              </a:endParaRPr>
            </a:p>
          </p:txBody>
        </p:sp>
        <p:sp>
          <p:nvSpPr>
            <p:cNvPr id="24" name="TextBox 23">
              <a:extLst>
                <a:ext uri="{FF2B5EF4-FFF2-40B4-BE49-F238E27FC236}">
                  <a16:creationId xmlns:a16="http://schemas.microsoft.com/office/drawing/2014/main" id="{BCD3BC57-1D76-44F1-A0EF-19DDB7EC9C3B}"/>
                </a:ext>
              </a:extLst>
            </p:cNvPr>
            <p:cNvSpPr txBox="1"/>
            <p:nvPr/>
          </p:nvSpPr>
          <p:spPr>
            <a:xfrm>
              <a:off x="5918446" y="2461728"/>
              <a:ext cx="2682621" cy="265743"/>
            </a:xfrm>
            <a:prstGeom prst="rect">
              <a:avLst/>
            </a:prstGeom>
            <a:noFill/>
          </p:spPr>
          <p:txBody>
            <a:bodyPr wrap="square" rtlCol="0">
              <a:spAutoFit/>
            </a:bodyPr>
            <a:lstStyle/>
            <a:p>
              <a:pPr algn="ctr"/>
              <a:r>
                <a:rPr lang="en-US" altLang="ko-KR" sz="1600" b="1" dirty="0">
                  <a:solidFill>
                    <a:schemeClr val="tx1">
                      <a:lumMod val="85000"/>
                      <a:lumOff val="15000"/>
                    </a:schemeClr>
                  </a:solidFill>
                  <a:ea typeface="FZShuTi" pitchFamily="2" charset="-122"/>
                  <a:cs typeface="Arial" pitchFamily="34" charset="0"/>
                </a:rPr>
                <a:t>IDF: Inverse Document Frequency (</a:t>
              </a:r>
              <a:r>
                <a:rPr lang="en-US" altLang="ko-KR" sz="1600" b="1" dirty="0" err="1">
                  <a:solidFill>
                    <a:schemeClr val="tx1">
                      <a:lumMod val="85000"/>
                      <a:lumOff val="15000"/>
                    </a:schemeClr>
                  </a:solidFill>
                  <a:ea typeface="FZShuTi" pitchFamily="2" charset="-122"/>
                  <a:cs typeface="Arial" pitchFamily="34" charset="0"/>
                </a:rPr>
                <a:t>Nghịch</a:t>
              </a:r>
              <a:r>
                <a:rPr lang="en-US" altLang="ko-KR" sz="1600" b="1" dirty="0">
                  <a:solidFill>
                    <a:schemeClr val="tx1">
                      <a:lumMod val="85000"/>
                      <a:lumOff val="15000"/>
                    </a:schemeClr>
                  </a:solidFill>
                  <a:ea typeface="FZShuTi" pitchFamily="2" charset="-122"/>
                  <a:cs typeface="Arial" pitchFamily="34" charset="0"/>
                </a:rPr>
                <a:t> </a:t>
              </a:r>
              <a:r>
                <a:rPr lang="en-US" altLang="ko-KR" sz="1600" b="1" dirty="0" err="1">
                  <a:solidFill>
                    <a:schemeClr val="tx1">
                      <a:lumMod val="85000"/>
                      <a:lumOff val="15000"/>
                    </a:schemeClr>
                  </a:solidFill>
                  <a:ea typeface="FZShuTi" pitchFamily="2" charset="-122"/>
                  <a:cs typeface="Arial" pitchFamily="34" charset="0"/>
                </a:rPr>
                <a:t>đảo</a:t>
              </a:r>
              <a:r>
                <a:rPr lang="en-US" altLang="ko-KR" sz="1600" b="1" dirty="0">
                  <a:solidFill>
                    <a:schemeClr val="tx1">
                      <a:lumMod val="85000"/>
                      <a:lumOff val="15000"/>
                    </a:schemeClr>
                  </a:solidFill>
                  <a:ea typeface="FZShuTi" pitchFamily="2" charset="-122"/>
                  <a:cs typeface="Arial" pitchFamily="34" charset="0"/>
                </a:rPr>
                <a:t> </a:t>
              </a:r>
              <a:r>
                <a:rPr lang="en-US" altLang="ko-KR" sz="1600" b="1" dirty="0" err="1">
                  <a:solidFill>
                    <a:schemeClr val="tx1">
                      <a:lumMod val="85000"/>
                      <a:lumOff val="15000"/>
                    </a:schemeClr>
                  </a:solidFill>
                  <a:ea typeface="FZShuTi" pitchFamily="2" charset="-122"/>
                  <a:cs typeface="Arial" pitchFamily="34" charset="0"/>
                </a:rPr>
                <a:t>tần</a:t>
              </a:r>
              <a:r>
                <a:rPr lang="en-US" altLang="ko-KR" sz="1600" b="1" dirty="0">
                  <a:solidFill>
                    <a:schemeClr val="tx1">
                      <a:lumMod val="85000"/>
                      <a:lumOff val="15000"/>
                    </a:schemeClr>
                  </a:solidFill>
                  <a:ea typeface="FZShuTi" pitchFamily="2" charset="-122"/>
                  <a:cs typeface="Arial" pitchFamily="34" charset="0"/>
                </a:rPr>
                <a:t> </a:t>
              </a:r>
              <a:r>
                <a:rPr lang="en-US" altLang="ko-KR" sz="1600" b="1" dirty="0" err="1">
                  <a:solidFill>
                    <a:schemeClr val="tx1">
                      <a:lumMod val="85000"/>
                      <a:lumOff val="15000"/>
                    </a:schemeClr>
                  </a:solidFill>
                  <a:ea typeface="FZShuTi" pitchFamily="2" charset="-122"/>
                  <a:cs typeface="Arial" pitchFamily="34" charset="0"/>
                </a:rPr>
                <a:t>suất</a:t>
              </a:r>
              <a:r>
                <a:rPr lang="en-US" altLang="ko-KR" sz="1600" b="1" dirty="0">
                  <a:solidFill>
                    <a:schemeClr val="tx1">
                      <a:lumMod val="85000"/>
                      <a:lumOff val="15000"/>
                    </a:schemeClr>
                  </a:solidFill>
                  <a:ea typeface="FZShuTi" pitchFamily="2" charset="-122"/>
                  <a:cs typeface="Arial" pitchFamily="34" charset="0"/>
                </a:rPr>
                <a:t> </a:t>
              </a:r>
              <a:r>
                <a:rPr lang="en-US" altLang="ko-KR" sz="1600" b="1" dirty="0" err="1">
                  <a:solidFill>
                    <a:schemeClr val="tx1">
                      <a:lumMod val="85000"/>
                      <a:lumOff val="15000"/>
                    </a:schemeClr>
                  </a:solidFill>
                  <a:ea typeface="FZShuTi" pitchFamily="2" charset="-122"/>
                  <a:cs typeface="Arial" pitchFamily="34" charset="0"/>
                </a:rPr>
                <a:t>của</a:t>
              </a:r>
              <a:r>
                <a:rPr lang="en-US" altLang="ko-KR" sz="1600" b="1" dirty="0">
                  <a:solidFill>
                    <a:schemeClr val="tx1">
                      <a:lumMod val="85000"/>
                      <a:lumOff val="15000"/>
                    </a:schemeClr>
                  </a:solidFill>
                  <a:ea typeface="FZShuTi" pitchFamily="2" charset="-122"/>
                  <a:cs typeface="Arial" pitchFamily="34" charset="0"/>
                </a:rPr>
                <a:t> </a:t>
              </a:r>
              <a:r>
                <a:rPr lang="en-US" altLang="ko-KR" sz="1600" b="1" dirty="0" err="1">
                  <a:solidFill>
                    <a:schemeClr val="tx1">
                      <a:lumMod val="85000"/>
                      <a:lumOff val="15000"/>
                    </a:schemeClr>
                  </a:solidFill>
                  <a:ea typeface="FZShuTi" pitchFamily="2" charset="-122"/>
                  <a:cs typeface="Arial" pitchFamily="34" charset="0"/>
                </a:rPr>
                <a:t>văn</a:t>
              </a:r>
              <a:r>
                <a:rPr lang="en-US" altLang="ko-KR" sz="1600" b="1" dirty="0">
                  <a:solidFill>
                    <a:schemeClr val="tx1">
                      <a:lumMod val="85000"/>
                      <a:lumOff val="15000"/>
                    </a:schemeClr>
                  </a:solidFill>
                  <a:ea typeface="FZShuTi" pitchFamily="2" charset="-122"/>
                  <a:cs typeface="Arial" pitchFamily="34" charset="0"/>
                </a:rPr>
                <a:t> </a:t>
              </a:r>
              <a:r>
                <a:rPr lang="en-US" altLang="ko-KR" sz="1600" b="1" dirty="0" err="1">
                  <a:solidFill>
                    <a:schemeClr val="tx1">
                      <a:lumMod val="85000"/>
                      <a:lumOff val="15000"/>
                    </a:schemeClr>
                  </a:solidFill>
                  <a:ea typeface="FZShuTi" pitchFamily="2" charset="-122"/>
                  <a:cs typeface="Arial" pitchFamily="34" charset="0"/>
                </a:rPr>
                <a:t>bản</a:t>
              </a:r>
              <a:r>
                <a:rPr lang="en-US" altLang="ko-KR" sz="1600" b="1" dirty="0">
                  <a:solidFill>
                    <a:schemeClr val="tx1">
                      <a:lumMod val="85000"/>
                      <a:lumOff val="15000"/>
                    </a:schemeClr>
                  </a:solidFill>
                  <a:ea typeface="FZShuTi" pitchFamily="2" charset="-122"/>
                  <a:cs typeface="Arial" pitchFamily="34" charset="0"/>
                </a:rPr>
                <a:t>)</a:t>
              </a:r>
              <a:endParaRPr lang="ko-KR" altLang="en-US" sz="1600" b="1" dirty="0">
                <a:solidFill>
                  <a:schemeClr val="tx1">
                    <a:lumMod val="85000"/>
                    <a:lumOff val="15000"/>
                  </a:schemeClr>
                </a:solidFill>
                <a:cs typeface="Arial" pitchFamily="34" charset="0"/>
              </a:endParaRPr>
            </a:p>
          </p:txBody>
        </p:sp>
      </p:grpSp>
      <p:grpSp>
        <p:nvGrpSpPr>
          <p:cNvPr id="25" name="Group 24">
            <a:extLst>
              <a:ext uri="{FF2B5EF4-FFF2-40B4-BE49-F238E27FC236}">
                <a16:creationId xmlns:a16="http://schemas.microsoft.com/office/drawing/2014/main" id="{2F2F6199-424A-4CC2-806D-44F010473D08}"/>
              </a:ext>
            </a:extLst>
          </p:cNvPr>
          <p:cNvGrpSpPr/>
          <p:nvPr/>
        </p:nvGrpSpPr>
        <p:grpSpPr>
          <a:xfrm>
            <a:off x="7301598" y="1703408"/>
            <a:ext cx="4890402" cy="1895863"/>
            <a:chOff x="5921826" y="2468986"/>
            <a:chExt cx="2683774" cy="1567706"/>
          </a:xfrm>
        </p:grpSpPr>
        <p:sp>
          <p:nvSpPr>
            <p:cNvPr id="26" name="TextBox 25">
              <a:extLst>
                <a:ext uri="{FF2B5EF4-FFF2-40B4-BE49-F238E27FC236}">
                  <a16:creationId xmlns:a16="http://schemas.microsoft.com/office/drawing/2014/main" id="{17EC3DB9-C276-4C21-A6B3-6BD8BBEFC7A9}"/>
                </a:ext>
              </a:extLst>
            </p:cNvPr>
            <p:cNvSpPr txBox="1"/>
            <p:nvPr/>
          </p:nvSpPr>
          <p:spPr>
            <a:xfrm>
              <a:off x="5926359" y="2738727"/>
              <a:ext cx="2679241" cy="1297965"/>
            </a:xfrm>
            <a:prstGeom prst="rect">
              <a:avLst/>
            </a:prstGeom>
            <a:noFill/>
          </p:spPr>
          <p:txBody>
            <a:bodyPr wrap="square" rtlCol="0">
              <a:spAutoFit/>
            </a:bodyPr>
            <a:lstStyle/>
            <a:p>
              <a:pPr algn="just"/>
              <a:r>
                <a:rPr lang="vi-VN" altLang="ko-KR" sz="1600" dirty="0">
                  <a:solidFill>
                    <a:schemeClr val="tx1">
                      <a:lumMod val="85000"/>
                      <a:lumOff val="15000"/>
                    </a:schemeClr>
                  </a:solidFill>
                  <a:ea typeface="FZShuTi" pitchFamily="2" charset="-122"/>
                  <a:cs typeface="Arial" pitchFamily="34" charset="0"/>
                </a:rPr>
                <a:t>là số lần từ xuất hiện trong văn bản. Vì các văn bản có thể có độ dài ngắn khác nhau nên một số từ có thể xuất hiện nhiều lần trong một văn bản dài hơn là một văn bản ngắn. Như vậy, term frequency thường được chia cho độ dài văn bản ( tổng số từ trong một văn bản).</a:t>
              </a:r>
            </a:p>
          </p:txBody>
        </p:sp>
        <p:sp>
          <p:nvSpPr>
            <p:cNvPr id="27" name="TextBox 26">
              <a:extLst>
                <a:ext uri="{FF2B5EF4-FFF2-40B4-BE49-F238E27FC236}">
                  <a16:creationId xmlns:a16="http://schemas.microsoft.com/office/drawing/2014/main" id="{A17F6D83-9777-4100-9DBD-381A9016FDEC}"/>
                </a:ext>
              </a:extLst>
            </p:cNvPr>
            <p:cNvSpPr txBox="1"/>
            <p:nvPr/>
          </p:nvSpPr>
          <p:spPr>
            <a:xfrm>
              <a:off x="5921826" y="2468986"/>
              <a:ext cx="2682621" cy="483556"/>
            </a:xfrm>
            <a:prstGeom prst="rect">
              <a:avLst/>
            </a:prstGeom>
            <a:noFill/>
          </p:spPr>
          <p:txBody>
            <a:bodyPr wrap="square" rtlCol="0">
              <a:spAutoFit/>
            </a:bodyPr>
            <a:lstStyle/>
            <a:p>
              <a:pPr algn="r"/>
              <a:r>
                <a:rPr lang="en-US" altLang="ko-KR" sz="1600" b="1" dirty="0">
                  <a:solidFill>
                    <a:schemeClr val="tx1">
                      <a:lumMod val="85000"/>
                      <a:lumOff val="15000"/>
                    </a:schemeClr>
                  </a:solidFill>
                  <a:ea typeface="FZShuTi" pitchFamily="2" charset="-122"/>
                  <a:cs typeface="Arial" pitchFamily="34" charset="0"/>
                </a:rPr>
                <a:t>TF: Term Frequency (</a:t>
              </a:r>
              <a:r>
                <a:rPr lang="en-US" altLang="ko-KR" sz="1600" b="1" dirty="0" err="1">
                  <a:solidFill>
                    <a:schemeClr val="tx1">
                      <a:lumMod val="85000"/>
                      <a:lumOff val="15000"/>
                    </a:schemeClr>
                  </a:solidFill>
                  <a:ea typeface="FZShuTi" pitchFamily="2" charset="-122"/>
                  <a:cs typeface="Arial" pitchFamily="34" charset="0"/>
                </a:rPr>
                <a:t>Tần</a:t>
              </a:r>
              <a:r>
                <a:rPr lang="en-US" altLang="ko-KR" sz="1600" b="1" dirty="0">
                  <a:solidFill>
                    <a:schemeClr val="tx1">
                      <a:lumMod val="85000"/>
                      <a:lumOff val="15000"/>
                    </a:schemeClr>
                  </a:solidFill>
                  <a:ea typeface="FZShuTi" pitchFamily="2" charset="-122"/>
                  <a:cs typeface="Arial" pitchFamily="34" charset="0"/>
                </a:rPr>
                <a:t> </a:t>
              </a:r>
              <a:r>
                <a:rPr lang="en-US" altLang="ko-KR" sz="1600" b="1" dirty="0" err="1">
                  <a:solidFill>
                    <a:schemeClr val="tx1">
                      <a:lumMod val="85000"/>
                      <a:lumOff val="15000"/>
                    </a:schemeClr>
                  </a:solidFill>
                  <a:ea typeface="FZShuTi" pitchFamily="2" charset="-122"/>
                  <a:cs typeface="Arial" pitchFamily="34" charset="0"/>
                </a:rPr>
                <a:t>suất</a:t>
              </a:r>
              <a:r>
                <a:rPr lang="en-US" altLang="ko-KR" sz="1600" b="1" dirty="0">
                  <a:solidFill>
                    <a:schemeClr val="tx1">
                      <a:lumMod val="85000"/>
                      <a:lumOff val="15000"/>
                    </a:schemeClr>
                  </a:solidFill>
                  <a:ea typeface="FZShuTi" pitchFamily="2" charset="-122"/>
                  <a:cs typeface="Arial" pitchFamily="34" charset="0"/>
                </a:rPr>
                <a:t> </a:t>
              </a:r>
              <a:r>
                <a:rPr lang="en-US" altLang="ko-KR" sz="1600" b="1" dirty="0" err="1">
                  <a:solidFill>
                    <a:schemeClr val="tx1">
                      <a:lumMod val="85000"/>
                      <a:lumOff val="15000"/>
                    </a:schemeClr>
                  </a:solidFill>
                  <a:ea typeface="FZShuTi" pitchFamily="2" charset="-122"/>
                  <a:cs typeface="Arial" pitchFamily="34" charset="0"/>
                </a:rPr>
                <a:t>xuất</a:t>
              </a:r>
              <a:r>
                <a:rPr lang="en-US" altLang="ko-KR" sz="1600" b="1" dirty="0">
                  <a:solidFill>
                    <a:schemeClr val="tx1">
                      <a:lumMod val="85000"/>
                      <a:lumOff val="15000"/>
                    </a:schemeClr>
                  </a:solidFill>
                  <a:ea typeface="FZShuTi" pitchFamily="2" charset="-122"/>
                  <a:cs typeface="Arial" pitchFamily="34" charset="0"/>
                </a:rPr>
                <a:t> </a:t>
              </a:r>
              <a:r>
                <a:rPr lang="en-US" altLang="ko-KR" sz="1600" b="1" dirty="0" err="1">
                  <a:solidFill>
                    <a:schemeClr val="tx1">
                      <a:lumMod val="85000"/>
                      <a:lumOff val="15000"/>
                    </a:schemeClr>
                  </a:solidFill>
                  <a:ea typeface="FZShuTi" pitchFamily="2" charset="-122"/>
                  <a:cs typeface="Arial" pitchFamily="34" charset="0"/>
                </a:rPr>
                <a:t>hiện</a:t>
              </a:r>
              <a:r>
                <a:rPr lang="en-US" altLang="ko-KR" sz="1600" b="1" dirty="0">
                  <a:solidFill>
                    <a:schemeClr val="tx1">
                      <a:lumMod val="85000"/>
                      <a:lumOff val="15000"/>
                    </a:schemeClr>
                  </a:solidFill>
                  <a:ea typeface="FZShuTi" pitchFamily="2" charset="-122"/>
                  <a:cs typeface="Arial" pitchFamily="34" charset="0"/>
                </a:rPr>
                <a:t> </a:t>
              </a:r>
              <a:r>
                <a:rPr lang="en-US" altLang="ko-KR" sz="1600" b="1" dirty="0" err="1">
                  <a:solidFill>
                    <a:schemeClr val="tx1">
                      <a:lumMod val="85000"/>
                      <a:lumOff val="15000"/>
                    </a:schemeClr>
                  </a:solidFill>
                  <a:ea typeface="FZShuTi" pitchFamily="2" charset="-122"/>
                  <a:cs typeface="Arial" pitchFamily="34" charset="0"/>
                </a:rPr>
                <a:t>của</a:t>
              </a:r>
              <a:r>
                <a:rPr lang="en-US" altLang="ko-KR" sz="1600" b="1" dirty="0">
                  <a:solidFill>
                    <a:schemeClr val="tx1">
                      <a:lumMod val="85000"/>
                      <a:lumOff val="15000"/>
                    </a:schemeClr>
                  </a:solidFill>
                  <a:ea typeface="FZShuTi" pitchFamily="2" charset="-122"/>
                  <a:cs typeface="Arial" pitchFamily="34" charset="0"/>
                </a:rPr>
                <a:t> </a:t>
              </a:r>
              <a:r>
                <a:rPr lang="en-US" altLang="ko-KR" sz="1600" b="1" dirty="0" err="1">
                  <a:solidFill>
                    <a:schemeClr val="tx1">
                      <a:lumMod val="85000"/>
                      <a:lumOff val="15000"/>
                    </a:schemeClr>
                  </a:solidFill>
                  <a:ea typeface="FZShuTi" pitchFamily="2" charset="-122"/>
                  <a:cs typeface="Arial" pitchFamily="34" charset="0"/>
                </a:rPr>
                <a:t>từ</a:t>
              </a:r>
              <a:r>
                <a:rPr lang="en-US" altLang="ko-KR" sz="1600" b="1" dirty="0">
                  <a:solidFill>
                    <a:schemeClr val="tx1">
                      <a:lumMod val="85000"/>
                      <a:lumOff val="15000"/>
                    </a:schemeClr>
                  </a:solidFill>
                  <a:ea typeface="FZShuTi" pitchFamily="2" charset="-122"/>
                  <a:cs typeface="Arial" pitchFamily="34" charset="0"/>
                </a:rPr>
                <a:t>)</a:t>
              </a:r>
              <a:endParaRPr lang="ko-KR" altLang="en-US" sz="1600" b="1" dirty="0">
                <a:solidFill>
                  <a:schemeClr val="tx1">
                    <a:lumMod val="85000"/>
                    <a:lumOff val="15000"/>
                  </a:schemeClr>
                </a:solidFill>
                <a:cs typeface="Arial" pitchFamily="34" charset="0"/>
              </a:endParaRPr>
            </a:p>
          </p:txBody>
        </p:sp>
      </p:grpSp>
      <p:grpSp>
        <p:nvGrpSpPr>
          <p:cNvPr id="28" name="Group 27">
            <a:extLst>
              <a:ext uri="{FF2B5EF4-FFF2-40B4-BE49-F238E27FC236}">
                <a16:creationId xmlns:a16="http://schemas.microsoft.com/office/drawing/2014/main" id="{28EE2A00-1A13-49CF-910A-36907F4C7F71}"/>
              </a:ext>
            </a:extLst>
          </p:cNvPr>
          <p:cNvGrpSpPr/>
          <p:nvPr/>
        </p:nvGrpSpPr>
        <p:grpSpPr>
          <a:xfrm>
            <a:off x="7452349" y="4362496"/>
            <a:ext cx="4586798" cy="2301725"/>
            <a:chOff x="5925206" y="2442576"/>
            <a:chExt cx="2682621" cy="1403043"/>
          </a:xfrm>
        </p:grpSpPr>
        <p:sp>
          <p:nvSpPr>
            <p:cNvPr id="29" name="TextBox 28">
              <a:extLst>
                <a:ext uri="{FF2B5EF4-FFF2-40B4-BE49-F238E27FC236}">
                  <a16:creationId xmlns:a16="http://schemas.microsoft.com/office/drawing/2014/main" id="{228972ED-0C5F-4E1A-80BA-47A59EADF463}"/>
                </a:ext>
              </a:extLst>
            </p:cNvPr>
            <p:cNvSpPr txBox="1"/>
            <p:nvPr/>
          </p:nvSpPr>
          <p:spPr>
            <a:xfrm>
              <a:off x="5926359" y="2738727"/>
              <a:ext cx="2679241" cy="1106892"/>
            </a:xfrm>
            <a:prstGeom prst="rect">
              <a:avLst/>
            </a:prstGeom>
            <a:noFill/>
          </p:spPr>
          <p:txBody>
            <a:bodyPr wrap="square" rtlCol="0">
              <a:spAutoFit/>
            </a:bodyPr>
            <a:lstStyle/>
            <a:p>
              <a:pPr algn="just" rtl="0">
                <a:spcBef>
                  <a:spcPts val="600"/>
                </a:spcBef>
                <a:spcAft>
                  <a:spcPts val="500"/>
                </a:spcAft>
              </a:pPr>
              <a:r>
                <a:rPr lang="vi-VN" sz="1600" b="0" i="0" u="none" strike="noStrike" dirty="0">
                  <a:effectLst/>
                  <a:latin typeface="Nunito" pitchFamily="2" charset="0"/>
                </a:rPr>
                <a:t>là 1 kĩ thuật sử dụng trong khai phá dữ liệu văn bản. Trọng số này được sử dụng để đánh giá tầm quan trọng của một từ trong một văn bản. Giá trị cao thể hiện độ quan trọng cao và nó phụ thuộc vào số lần từ xuất hiện trong văn bản nhưng bù lại bởi tần suất của từ đó trong tập dữ liệu.</a:t>
              </a:r>
            </a:p>
          </p:txBody>
        </p:sp>
        <p:sp>
          <p:nvSpPr>
            <p:cNvPr id="30" name="TextBox 29">
              <a:extLst>
                <a:ext uri="{FF2B5EF4-FFF2-40B4-BE49-F238E27FC236}">
                  <a16:creationId xmlns:a16="http://schemas.microsoft.com/office/drawing/2014/main" id="{E338FDEB-CC66-4F75-BFE0-EC423DC2938E}"/>
                </a:ext>
              </a:extLst>
            </p:cNvPr>
            <p:cNvSpPr txBox="1"/>
            <p:nvPr/>
          </p:nvSpPr>
          <p:spPr>
            <a:xfrm>
              <a:off x="5925206" y="2442576"/>
              <a:ext cx="2682621" cy="356456"/>
            </a:xfrm>
            <a:prstGeom prst="rect">
              <a:avLst/>
            </a:prstGeom>
            <a:noFill/>
          </p:spPr>
          <p:txBody>
            <a:bodyPr wrap="square" rtlCol="0">
              <a:spAutoFit/>
            </a:bodyPr>
            <a:lstStyle/>
            <a:p>
              <a:pPr algn="ctr"/>
              <a:r>
                <a:rPr lang="en-US" altLang="ko-KR" sz="1600" b="1" dirty="0">
                  <a:solidFill>
                    <a:schemeClr val="tx1">
                      <a:lumMod val="85000"/>
                      <a:lumOff val="15000"/>
                    </a:schemeClr>
                  </a:solidFill>
                  <a:ea typeface="FZShuTi" pitchFamily="2" charset="-122"/>
                  <a:cs typeface="Arial" pitchFamily="34" charset="0"/>
                </a:rPr>
                <a:t>TF-IDF (Term Frequency – Inverse Document Frequency</a:t>
              </a:r>
              <a:r>
                <a:rPr lang="en-US" altLang="ko-KR" sz="1200" b="1" dirty="0">
                  <a:solidFill>
                    <a:schemeClr val="tx1">
                      <a:lumMod val="85000"/>
                      <a:lumOff val="15000"/>
                    </a:schemeClr>
                  </a:solidFill>
                  <a:ea typeface="FZShuTi" pitchFamily="2" charset="-122"/>
                  <a:cs typeface="Arial" pitchFamily="34" charset="0"/>
                </a:rPr>
                <a:t>)</a:t>
              </a:r>
              <a:endParaRPr lang="ko-KR" altLang="en-US" sz="1200" b="1" dirty="0">
                <a:solidFill>
                  <a:schemeClr val="tx1">
                    <a:lumMod val="85000"/>
                    <a:lumOff val="15000"/>
                  </a:schemeClr>
                </a:solidFill>
                <a:cs typeface="Arial" pitchFamily="34" charset="0"/>
              </a:endParaRPr>
            </a:p>
          </p:txBody>
        </p:sp>
      </p:grpSp>
    </p:spTree>
    <p:extLst>
      <p:ext uri="{BB962C8B-B14F-4D97-AF65-F5344CB8AC3E}">
        <p14:creationId xmlns:p14="http://schemas.microsoft.com/office/powerpoint/2010/main" val="12792249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heel(1)">
                                      <p:cBhvr>
                                        <p:cTn id="34" dur="20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heel(1)">
                                      <p:cBhvr>
                                        <p:cTn id="46"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9Slide.vn 1">
            <a:extLst>
              <a:ext uri="{FF2B5EF4-FFF2-40B4-BE49-F238E27FC236}">
                <a16:creationId xmlns:a16="http://schemas.microsoft.com/office/drawing/2014/main" id="{DDBC73C8-C378-49B9-8680-614BE0D20C9B}"/>
              </a:ext>
            </a:extLst>
          </p:cNvPr>
          <p:cNvSpPr/>
          <p:nvPr/>
        </p:nvSpPr>
        <p:spPr>
          <a:xfrm>
            <a:off x="8348420" y="0"/>
            <a:ext cx="3843580"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9Slide.vn 3">
            <a:extLst>
              <a:ext uri="{FF2B5EF4-FFF2-40B4-BE49-F238E27FC236}">
                <a16:creationId xmlns:a16="http://schemas.microsoft.com/office/drawing/2014/main" id="{52EBCF40-31AB-4AC7-AB4B-002EBEF6EA4A}"/>
              </a:ext>
            </a:extLst>
          </p:cNvPr>
          <p:cNvSpPr txBox="1"/>
          <p:nvPr/>
        </p:nvSpPr>
        <p:spPr>
          <a:xfrm>
            <a:off x="1544418" y="585656"/>
            <a:ext cx="5727726" cy="1438535"/>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20BEA0"/>
                </a:solidFill>
                <a:effectLst/>
                <a:uLnTx/>
                <a:uFillTx/>
                <a:latin typeface="Calibri" panose="020F0502020204030204" pitchFamily="34" charset="0"/>
                <a:cs typeface="Calibri" panose="020F0502020204030204" pitchFamily="34" charset="0"/>
              </a:rPr>
              <a:t>SVM with cross validation data</a:t>
            </a:r>
          </a:p>
        </p:txBody>
      </p:sp>
      <p:sp>
        <p:nvSpPr>
          <p:cNvPr id="17" name="9Slide.vn 4">
            <a:extLst>
              <a:ext uri="{FF2B5EF4-FFF2-40B4-BE49-F238E27FC236}">
                <a16:creationId xmlns:a16="http://schemas.microsoft.com/office/drawing/2014/main" id="{A07EA412-FCC1-4B45-AE73-97DC75ED35E6}"/>
              </a:ext>
            </a:extLst>
          </p:cNvPr>
          <p:cNvSpPr/>
          <p:nvPr/>
        </p:nvSpPr>
        <p:spPr>
          <a:xfrm>
            <a:off x="634974" y="1123950"/>
            <a:ext cx="841401" cy="1809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4FC9E315-DE95-4F34-8E08-B92220F49FFA}"/>
              </a:ext>
            </a:extLst>
          </p:cNvPr>
          <p:cNvSpPr/>
          <p:nvPr/>
        </p:nvSpPr>
        <p:spPr>
          <a:xfrm>
            <a:off x="123825" y="2143126"/>
            <a:ext cx="6096000" cy="295274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solidFill>
                  <a:schemeClr val="tx1"/>
                </a:solidFill>
              </a:rPr>
              <a:t>Kỹ</a:t>
            </a:r>
            <a:r>
              <a:rPr lang="en-US" sz="1400" b="1" dirty="0">
                <a:solidFill>
                  <a:schemeClr val="tx1"/>
                </a:solidFill>
              </a:rPr>
              <a:t> </a:t>
            </a:r>
            <a:r>
              <a:rPr lang="en-US" sz="1400" b="1" dirty="0" err="1">
                <a:solidFill>
                  <a:schemeClr val="tx1"/>
                </a:solidFill>
              </a:rPr>
              <a:t>thuật</a:t>
            </a:r>
            <a:r>
              <a:rPr lang="en-US" sz="1400" b="1" dirty="0">
                <a:solidFill>
                  <a:schemeClr val="tx1"/>
                </a:solidFill>
              </a:rPr>
              <a:t> </a:t>
            </a:r>
            <a:r>
              <a:rPr lang="en-US" sz="1400" b="1" dirty="0" err="1">
                <a:solidFill>
                  <a:schemeClr val="tx1"/>
                </a:solidFill>
              </a:rPr>
              <a:t>này</a:t>
            </a:r>
            <a:r>
              <a:rPr lang="en-US" sz="1400" b="1" dirty="0">
                <a:solidFill>
                  <a:schemeClr val="tx1"/>
                </a:solidFill>
              </a:rPr>
              <a:t> </a:t>
            </a:r>
            <a:r>
              <a:rPr lang="en-US" sz="1400" b="1" dirty="0" err="1">
                <a:solidFill>
                  <a:schemeClr val="tx1"/>
                </a:solidFill>
              </a:rPr>
              <a:t>thường</a:t>
            </a:r>
            <a:r>
              <a:rPr lang="en-US" sz="1400" b="1" dirty="0">
                <a:solidFill>
                  <a:schemeClr val="tx1"/>
                </a:solidFill>
              </a:rPr>
              <a:t> bao </a:t>
            </a:r>
            <a:r>
              <a:rPr lang="en-US" sz="1400" b="1" dirty="0" err="1">
                <a:solidFill>
                  <a:schemeClr val="tx1"/>
                </a:solidFill>
              </a:rPr>
              <a:t>gồm</a:t>
            </a:r>
            <a:r>
              <a:rPr lang="en-US" sz="1400" b="1" dirty="0">
                <a:solidFill>
                  <a:schemeClr val="tx1"/>
                </a:solidFill>
              </a:rPr>
              <a:t> </a:t>
            </a:r>
            <a:r>
              <a:rPr lang="en-US" sz="1400" b="1" dirty="0" err="1">
                <a:solidFill>
                  <a:schemeClr val="tx1"/>
                </a:solidFill>
              </a:rPr>
              <a:t>các</a:t>
            </a:r>
            <a:r>
              <a:rPr lang="en-US" sz="1400" b="1" dirty="0">
                <a:solidFill>
                  <a:schemeClr val="tx1"/>
                </a:solidFill>
              </a:rPr>
              <a:t> </a:t>
            </a:r>
            <a:r>
              <a:rPr lang="en-US" sz="1400" b="1" dirty="0" err="1">
                <a:solidFill>
                  <a:schemeClr val="tx1"/>
                </a:solidFill>
              </a:rPr>
              <a:t>bước</a:t>
            </a:r>
            <a:r>
              <a:rPr lang="en-US" sz="1400" b="1" dirty="0">
                <a:solidFill>
                  <a:schemeClr val="tx1"/>
                </a:solidFill>
              </a:rPr>
              <a:t> </a:t>
            </a:r>
            <a:r>
              <a:rPr lang="en-US" sz="1400" b="1" dirty="0" err="1">
                <a:solidFill>
                  <a:schemeClr val="tx1"/>
                </a:solidFill>
              </a:rPr>
              <a:t>sau</a:t>
            </a:r>
            <a:r>
              <a:rPr lang="en-US" sz="1400" dirty="0">
                <a:solidFill>
                  <a:schemeClr val="tx1"/>
                </a:solidFill>
              </a:rPr>
              <a:t>:</a:t>
            </a:r>
          </a:p>
          <a:p>
            <a:endParaRPr lang="en-US" sz="1400" dirty="0">
              <a:solidFill>
                <a:schemeClr val="tx1"/>
              </a:solidFill>
            </a:endParaRPr>
          </a:p>
          <a:p>
            <a:pPr marL="342900" indent="-342900">
              <a:buAutoNum type="arabicPeriod"/>
            </a:pPr>
            <a:r>
              <a:rPr lang="en-US" sz="1400" dirty="0" err="1">
                <a:solidFill>
                  <a:schemeClr val="tx1"/>
                </a:solidFill>
              </a:rPr>
              <a:t>Xáo</a:t>
            </a:r>
            <a:r>
              <a:rPr lang="en-US" sz="1400" dirty="0">
                <a:solidFill>
                  <a:schemeClr val="tx1"/>
                </a:solidFill>
              </a:rPr>
              <a:t> </a:t>
            </a:r>
            <a:r>
              <a:rPr lang="en-US" sz="1400" dirty="0" err="1">
                <a:solidFill>
                  <a:schemeClr val="tx1"/>
                </a:solidFill>
              </a:rPr>
              <a:t>trộn</a:t>
            </a:r>
            <a:r>
              <a:rPr lang="en-US" sz="1400" dirty="0">
                <a:solidFill>
                  <a:schemeClr val="tx1"/>
                </a:solidFill>
              </a:rPr>
              <a:t> dataset </a:t>
            </a:r>
            <a:r>
              <a:rPr lang="en-US" sz="1400" dirty="0" err="1">
                <a:solidFill>
                  <a:schemeClr val="tx1"/>
                </a:solidFill>
              </a:rPr>
              <a:t>một</a:t>
            </a:r>
            <a:r>
              <a:rPr lang="en-US" sz="1400" dirty="0">
                <a:solidFill>
                  <a:schemeClr val="tx1"/>
                </a:solidFill>
              </a:rPr>
              <a:t> </a:t>
            </a:r>
            <a:r>
              <a:rPr lang="en-US" sz="1400" dirty="0" err="1">
                <a:solidFill>
                  <a:schemeClr val="tx1"/>
                </a:solidFill>
              </a:rPr>
              <a:t>cách</a:t>
            </a:r>
            <a:r>
              <a:rPr lang="en-US" sz="1400" dirty="0">
                <a:solidFill>
                  <a:schemeClr val="tx1"/>
                </a:solidFill>
              </a:rPr>
              <a:t> </a:t>
            </a:r>
            <a:r>
              <a:rPr lang="en-US" sz="1400" dirty="0" err="1">
                <a:solidFill>
                  <a:schemeClr val="tx1"/>
                </a:solidFill>
              </a:rPr>
              <a:t>ngẫu</a:t>
            </a:r>
            <a:r>
              <a:rPr lang="en-US" sz="1400" dirty="0">
                <a:solidFill>
                  <a:schemeClr val="tx1"/>
                </a:solidFill>
              </a:rPr>
              <a:t> </a:t>
            </a:r>
            <a:r>
              <a:rPr lang="en-US" sz="1400" dirty="0" err="1">
                <a:solidFill>
                  <a:schemeClr val="tx1"/>
                </a:solidFill>
              </a:rPr>
              <a:t>nhiên</a:t>
            </a:r>
            <a:endParaRPr lang="en-US" sz="1400" dirty="0">
              <a:solidFill>
                <a:schemeClr val="tx1"/>
              </a:solidFill>
            </a:endParaRPr>
          </a:p>
          <a:p>
            <a:pPr marL="342900" indent="-342900">
              <a:buAutoNum type="arabicPeriod"/>
            </a:pPr>
            <a:r>
              <a:rPr lang="en-US" sz="1400" dirty="0">
                <a:solidFill>
                  <a:schemeClr val="tx1"/>
                </a:solidFill>
              </a:rPr>
              <a:t>Chia dataset </a:t>
            </a:r>
            <a:r>
              <a:rPr lang="en-US" sz="1400" dirty="0" err="1">
                <a:solidFill>
                  <a:schemeClr val="tx1"/>
                </a:solidFill>
              </a:rPr>
              <a:t>thành</a:t>
            </a:r>
            <a:r>
              <a:rPr lang="en-US" sz="1400" dirty="0">
                <a:solidFill>
                  <a:schemeClr val="tx1"/>
                </a:solidFill>
              </a:rPr>
              <a:t> k </a:t>
            </a:r>
            <a:r>
              <a:rPr lang="en-US" sz="1400" dirty="0" err="1">
                <a:solidFill>
                  <a:schemeClr val="tx1"/>
                </a:solidFill>
              </a:rPr>
              <a:t>nhóm</a:t>
            </a:r>
            <a:endParaRPr lang="en-US" sz="1400" dirty="0">
              <a:solidFill>
                <a:schemeClr val="tx1"/>
              </a:solidFill>
            </a:endParaRPr>
          </a:p>
          <a:p>
            <a:pPr marL="342900" indent="-342900">
              <a:buAutoNum type="arabicPeriod"/>
            </a:pPr>
            <a:r>
              <a:rPr lang="en-US" sz="1400" dirty="0" err="1">
                <a:solidFill>
                  <a:schemeClr val="tx1"/>
                </a:solidFill>
              </a:rPr>
              <a:t>Với</a:t>
            </a:r>
            <a:r>
              <a:rPr lang="en-US" sz="1400" dirty="0">
                <a:solidFill>
                  <a:schemeClr val="tx1"/>
                </a:solidFill>
              </a:rPr>
              <a:t> </a:t>
            </a:r>
            <a:r>
              <a:rPr lang="en-US" sz="1400" dirty="0" err="1">
                <a:solidFill>
                  <a:schemeClr val="tx1"/>
                </a:solidFill>
              </a:rPr>
              <a:t>mỗi</a:t>
            </a:r>
            <a:r>
              <a:rPr lang="en-US" sz="1400" dirty="0">
                <a:solidFill>
                  <a:schemeClr val="tx1"/>
                </a:solidFill>
              </a:rPr>
              <a:t> </a:t>
            </a:r>
            <a:r>
              <a:rPr lang="en-US" sz="1400" dirty="0" err="1">
                <a:solidFill>
                  <a:schemeClr val="tx1"/>
                </a:solidFill>
              </a:rPr>
              <a:t>nhóm</a:t>
            </a:r>
            <a:r>
              <a:rPr lang="en-US" sz="1400" dirty="0">
                <a:solidFill>
                  <a:schemeClr val="tx1"/>
                </a:solidFill>
              </a:rPr>
              <a:t>: </a:t>
            </a:r>
          </a:p>
          <a:p>
            <a:r>
              <a:rPr lang="en-US" sz="1400" dirty="0">
                <a:solidFill>
                  <a:schemeClr val="tx1"/>
                </a:solidFill>
              </a:rPr>
              <a:t>     1. </a:t>
            </a:r>
            <a:r>
              <a:rPr lang="en-US" sz="1400" dirty="0" err="1">
                <a:solidFill>
                  <a:schemeClr val="tx1"/>
                </a:solidFill>
              </a:rPr>
              <a:t>Sử</a:t>
            </a:r>
            <a:r>
              <a:rPr lang="en-US" sz="1400" dirty="0">
                <a:solidFill>
                  <a:schemeClr val="tx1"/>
                </a:solidFill>
              </a:rPr>
              <a:t> </a:t>
            </a:r>
            <a:r>
              <a:rPr lang="en-US" sz="1400" dirty="0" err="1">
                <a:solidFill>
                  <a:schemeClr val="tx1"/>
                </a:solidFill>
              </a:rPr>
              <a:t>dụng</a:t>
            </a:r>
            <a:r>
              <a:rPr lang="en-US" sz="1400" dirty="0">
                <a:solidFill>
                  <a:schemeClr val="tx1"/>
                </a:solidFill>
              </a:rPr>
              <a:t> </a:t>
            </a:r>
            <a:r>
              <a:rPr lang="en-US" sz="1400" dirty="0" err="1">
                <a:solidFill>
                  <a:schemeClr val="tx1"/>
                </a:solidFill>
              </a:rPr>
              <a:t>nhóm</a:t>
            </a:r>
            <a:r>
              <a:rPr lang="en-US" sz="1400" dirty="0">
                <a:solidFill>
                  <a:schemeClr val="tx1"/>
                </a:solidFill>
              </a:rPr>
              <a:t> </a:t>
            </a:r>
            <a:r>
              <a:rPr lang="en-US" sz="1400" dirty="0" err="1">
                <a:solidFill>
                  <a:schemeClr val="tx1"/>
                </a:solidFill>
              </a:rPr>
              <a:t>hiện</a:t>
            </a:r>
            <a:r>
              <a:rPr lang="en-US" sz="1400" dirty="0">
                <a:solidFill>
                  <a:schemeClr val="tx1"/>
                </a:solidFill>
              </a:rPr>
              <a:t> </a:t>
            </a:r>
            <a:r>
              <a:rPr lang="en-US" sz="1400" dirty="0" err="1">
                <a:solidFill>
                  <a:schemeClr val="tx1"/>
                </a:solidFill>
              </a:rPr>
              <a:t>tại</a:t>
            </a:r>
            <a:r>
              <a:rPr lang="en-US" sz="1400" dirty="0">
                <a:solidFill>
                  <a:schemeClr val="tx1"/>
                </a:solidFill>
              </a:rPr>
              <a:t> </a:t>
            </a:r>
            <a:r>
              <a:rPr lang="en-US" sz="1400" dirty="0" err="1">
                <a:solidFill>
                  <a:schemeClr val="tx1"/>
                </a:solidFill>
              </a:rPr>
              <a:t>để</a:t>
            </a:r>
            <a:r>
              <a:rPr lang="en-US" sz="1400" dirty="0">
                <a:solidFill>
                  <a:schemeClr val="tx1"/>
                </a:solidFill>
              </a:rPr>
              <a:t> </a:t>
            </a:r>
            <a:r>
              <a:rPr lang="en-US" sz="1400" dirty="0" err="1">
                <a:solidFill>
                  <a:schemeClr val="tx1"/>
                </a:solidFill>
              </a:rPr>
              <a:t>đánh</a:t>
            </a:r>
            <a:r>
              <a:rPr lang="en-US" sz="1400" dirty="0">
                <a:solidFill>
                  <a:schemeClr val="tx1"/>
                </a:solidFill>
              </a:rPr>
              <a:t> </a:t>
            </a:r>
            <a:r>
              <a:rPr lang="en-US" sz="1400" dirty="0" err="1">
                <a:solidFill>
                  <a:schemeClr val="tx1"/>
                </a:solidFill>
              </a:rPr>
              <a:t>giá</a:t>
            </a:r>
            <a:r>
              <a:rPr lang="en-US" sz="1400" dirty="0">
                <a:solidFill>
                  <a:schemeClr val="tx1"/>
                </a:solidFill>
              </a:rPr>
              <a:t> </a:t>
            </a:r>
            <a:r>
              <a:rPr lang="en-US" sz="1400" dirty="0" err="1">
                <a:solidFill>
                  <a:schemeClr val="tx1"/>
                </a:solidFill>
              </a:rPr>
              <a:t>hiệu</a:t>
            </a:r>
            <a:r>
              <a:rPr lang="en-US" sz="1400" dirty="0">
                <a:solidFill>
                  <a:schemeClr val="tx1"/>
                </a:solidFill>
              </a:rPr>
              <a:t> </a:t>
            </a:r>
            <a:r>
              <a:rPr lang="en-US" sz="1400" dirty="0" err="1">
                <a:solidFill>
                  <a:schemeClr val="tx1"/>
                </a:solidFill>
              </a:rPr>
              <a:t>quả</a:t>
            </a:r>
            <a:r>
              <a:rPr lang="en-US" sz="1400" dirty="0">
                <a:solidFill>
                  <a:schemeClr val="tx1"/>
                </a:solidFill>
              </a:rPr>
              <a:t> </a:t>
            </a:r>
            <a:r>
              <a:rPr lang="en-US" sz="1400" dirty="0" err="1">
                <a:solidFill>
                  <a:schemeClr val="tx1"/>
                </a:solidFill>
              </a:rPr>
              <a:t>mô</a:t>
            </a:r>
            <a:r>
              <a:rPr lang="en-US" sz="1400" dirty="0">
                <a:solidFill>
                  <a:schemeClr val="tx1"/>
                </a:solidFill>
              </a:rPr>
              <a:t> </a:t>
            </a:r>
            <a:r>
              <a:rPr lang="en-US" sz="1400" dirty="0" err="1">
                <a:solidFill>
                  <a:schemeClr val="tx1"/>
                </a:solidFill>
              </a:rPr>
              <a:t>hình</a:t>
            </a:r>
            <a:endParaRPr lang="en-US" sz="1400" dirty="0">
              <a:solidFill>
                <a:schemeClr val="tx1"/>
              </a:solidFill>
            </a:endParaRPr>
          </a:p>
          <a:p>
            <a:r>
              <a:rPr lang="en-US" sz="1400" dirty="0">
                <a:solidFill>
                  <a:schemeClr val="tx1"/>
                </a:solidFill>
              </a:rPr>
              <a:t>     2. </a:t>
            </a:r>
            <a:r>
              <a:rPr lang="en-US" sz="1400" dirty="0" err="1">
                <a:solidFill>
                  <a:schemeClr val="tx1"/>
                </a:solidFill>
              </a:rPr>
              <a:t>Các</a:t>
            </a:r>
            <a:r>
              <a:rPr lang="en-US" sz="1400" dirty="0">
                <a:solidFill>
                  <a:schemeClr val="tx1"/>
                </a:solidFill>
              </a:rPr>
              <a:t> </a:t>
            </a:r>
            <a:r>
              <a:rPr lang="en-US" sz="1400" dirty="0" err="1">
                <a:solidFill>
                  <a:schemeClr val="tx1"/>
                </a:solidFill>
              </a:rPr>
              <a:t>nhóm</a:t>
            </a:r>
            <a:r>
              <a:rPr lang="en-US" sz="1400" dirty="0">
                <a:solidFill>
                  <a:schemeClr val="tx1"/>
                </a:solidFill>
              </a:rPr>
              <a:t> </a:t>
            </a:r>
            <a:r>
              <a:rPr lang="en-US" sz="1400" dirty="0" err="1">
                <a:solidFill>
                  <a:schemeClr val="tx1"/>
                </a:solidFill>
              </a:rPr>
              <a:t>còn</a:t>
            </a:r>
            <a:r>
              <a:rPr lang="en-US" sz="1400" dirty="0">
                <a:solidFill>
                  <a:schemeClr val="tx1"/>
                </a:solidFill>
              </a:rPr>
              <a:t> </a:t>
            </a:r>
            <a:r>
              <a:rPr lang="en-US" sz="1400" dirty="0" err="1">
                <a:solidFill>
                  <a:schemeClr val="tx1"/>
                </a:solidFill>
              </a:rPr>
              <a:t>lại</a:t>
            </a:r>
            <a:r>
              <a:rPr lang="en-US" sz="1400" dirty="0">
                <a:solidFill>
                  <a:schemeClr val="tx1"/>
                </a:solidFill>
              </a:rPr>
              <a:t> </a:t>
            </a:r>
            <a:r>
              <a:rPr lang="en-US" sz="1400" dirty="0" err="1">
                <a:solidFill>
                  <a:schemeClr val="tx1"/>
                </a:solidFill>
              </a:rPr>
              <a:t>được</a:t>
            </a:r>
            <a:r>
              <a:rPr lang="en-US" sz="1400" dirty="0">
                <a:solidFill>
                  <a:schemeClr val="tx1"/>
                </a:solidFill>
              </a:rPr>
              <a:t> </a:t>
            </a:r>
            <a:r>
              <a:rPr lang="en-US" sz="1400" dirty="0" err="1">
                <a:solidFill>
                  <a:schemeClr val="tx1"/>
                </a:solidFill>
              </a:rPr>
              <a:t>sử</a:t>
            </a:r>
            <a:r>
              <a:rPr lang="en-US" sz="1400" dirty="0">
                <a:solidFill>
                  <a:schemeClr val="tx1"/>
                </a:solidFill>
              </a:rPr>
              <a:t> </a:t>
            </a:r>
            <a:r>
              <a:rPr lang="en-US" sz="1400" dirty="0" err="1">
                <a:solidFill>
                  <a:schemeClr val="tx1"/>
                </a:solidFill>
              </a:rPr>
              <a:t>dụng</a:t>
            </a:r>
            <a:r>
              <a:rPr lang="en-US" sz="1400" dirty="0">
                <a:solidFill>
                  <a:schemeClr val="tx1"/>
                </a:solidFill>
              </a:rPr>
              <a:t> </a:t>
            </a:r>
            <a:r>
              <a:rPr lang="en-US" sz="1400" dirty="0" err="1">
                <a:solidFill>
                  <a:schemeClr val="tx1"/>
                </a:solidFill>
              </a:rPr>
              <a:t>để</a:t>
            </a:r>
            <a:r>
              <a:rPr lang="en-US" sz="1400" dirty="0">
                <a:solidFill>
                  <a:schemeClr val="tx1"/>
                </a:solidFill>
              </a:rPr>
              <a:t> </a:t>
            </a:r>
            <a:r>
              <a:rPr lang="en-US" sz="1400" dirty="0" err="1">
                <a:solidFill>
                  <a:schemeClr val="tx1"/>
                </a:solidFill>
              </a:rPr>
              <a:t>huấn</a:t>
            </a:r>
            <a:r>
              <a:rPr lang="en-US" sz="1400" dirty="0">
                <a:solidFill>
                  <a:schemeClr val="tx1"/>
                </a:solidFill>
              </a:rPr>
              <a:t> </a:t>
            </a:r>
            <a:r>
              <a:rPr lang="en-US" sz="1400" dirty="0" err="1">
                <a:solidFill>
                  <a:schemeClr val="tx1"/>
                </a:solidFill>
              </a:rPr>
              <a:t>luyện</a:t>
            </a:r>
            <a:r>
              <a:rPr lang="en-US" sz="1400" dirty="0">
                <a:solidFill>
                  <a:schemeClr val="tx1"/>
                </a:solidFill>
              </a:rPr>
              <a:t> </a:t>
            </a:r>
            <a:r>
              <a:rPr lang="en-US" sz="1400" dirty="0" err="1">
                <a:solidFill>
                  <a:schemeClr val="tx1"/>
                </a:solidFill>
              </a:rPr>
              <a:t>mô</a:t>
            </a:r>
            <a:r>
              <a:rPr lang="en-US" sz="1400" dirty="0">
                <a:solidFill>
                  <a:schemeClr val="tx1"/>
                </a:solidFill>
              </a:rPr>
              <a:t> </a:t>
            </a:r>
            <a:r>
              <a:rPr lang="en-US" sz="1400" dirty="0" err="1">
                <a:solidFill>
                  <a:schemeClr val="tx1"/>
                </a:solidFill>
              </a:rPr>
              <a:t>hình</a:t>
            </a:r>
            <a:endParaRPr lang="en-US" sz="1400" dirty="0">
              <a:solidFill>
                <a:schemeClr val="tx1"/>
              </a:solidFill>
            </a:endParaRPr>
          </a:p>
          <a:p>
            <a:r>
              <a:rPr lang="en-US" sz="1400" dirty="0">
                <a:solidFill>
                  <a:schemeClr val="tx1"/>
                </a:solidFill>
              </a:rPr>
              <a:t>     3. </a:t>
            </a:r>
            <a:r>
              <a:rPr lang="en-US" sz="1400" dirty="0" err="1">
                <a:solidFill>
                  <a:schemeClr val="tx1"/>
                </a:solidFill>
              </a:rPr>
              <a:t>Huấn</a:t>
            </a:r>
            <a:r>
              <a:rPr lang="en-US" sz="1400" dirty="0">
                <a:solidFill>
                  <a:schemeClr val="tx1"/>
                </a:solidFill>
              </a:rPr>
              <a:t> </a:t>
            </a:r>
            <a:r>
              <a:rPr lang="en-US" sz="1400" dirty="0" err="1">
                <a:solidFill>
                  <a:schemeClr val="tx1"/>
                </a:solidFill>
              </a:rPr>
              <a:t>luyện</a:t>
            </a:r>
            <a:r>
              <a:rPr lang="en-US" sz="1400" dirty="0">
                <a:solidFill>
                  <a:schemeClr val="tx1"/>
                </a:solidFill>
              </a:rPr>
              <a:t> </a:t>
            </a:r>
            <a:r>
              <a:rPr lang="en-US" sz="1400" dirty="0" err="1">
                <a:solidFill>
                  <a:schemeClr val="tx1"/>
                </a:solidFill>
              </a:rPr>
              <a:t>mô</a:t>
            </a:r>
            <a:r>
              <a:rPr lang="en-US" sz="1400" dirty="0">
                <a:solidFill>
                  <a:schemeClr val="tx1"/>
                </a:solidFill>
              </a:rPr>
              <a:t> </a:t>
            </a:r>
            <a:r>
              <a:rPr lang="en-US" sz="1400" dirty="0" err="1">
                <a:solidFill>
                  <a:schemeClr val="tx1"/>
                </a:solidFill>
              </a:rPr>
              <a:t>hình</a:t>
            </a:r>
            <a:endParaRPr lang="en-US" sz="1400" dirty="0">
              <a:solidFill>
                <a:schemeClr val="tx1"/>
              </a:solidFill>
            </a:endParaRPr>
          </a:p>
          <a:p>
            <a:r>
              <a:rPr lang="en-US" sz="1400" dirty="0">
                <a:solidFill>
                  <a:schemeClr val="tx1"/>
                </a:solidFill>
              </a:rPr>
              <a:t>     4. </a:t>
            </a:r>
            <a:r>
              <a:rPr lang="en-US" sz="1400" dirty="0" err="1">
                <a:solidFill>
                  <a:schemeClr val="tx1"/>
                </a:solidFill>
              </a:rPr>
              <a:t>Đánh</a:t>
            </a:r>
            <a:r>
              <a:rPr lang="en-US" sz="1400" dirty="0">
                <a:solidFill>
                  <a:schemeClr val="tx1"/>
                </a:solidFill>
              </a:rPr>
              <a:t> </a:t>
            </a:r>
            <a:r>
              <a:rPr lang="en-US" sz="1400" dirty="0" err="1">
                <a:solidFill>
                  <a:schemeClr val="tx1"/>
                </a:solidFill>
              </a:rPr>
              <a:t>giá</a:t>
            </a:r>
            <a:r>
              <a:rPr lang="en-US" sz="1400" dirty="0">
                <a:solidFill>
                  <a:schemeClr val="tx1"/>
                </a:solidFill>
              </a:rPr>
              <a:t> </a:t>
            </a:r>
            <a:r>
              <a:rPr lang="en-US" sz="1400" dirty="0" err="1">
                <a:solidFill>
                  <a:schemeClr val="tx1"/>
                </a:solidFill>
              </a:rPr>
              <a:t>và</a:t>
            </a:r>
            <a:r>
              <a:rPr lang="en-US" sz="1400" dirty="0">
                <a:solidFill>
                  <a:schemeClr val="tx1"/>
                </a:solidFill>
              </a:rPr>
              <a:t> </a:t>
            </a:r>
            <a:r>
              <a:rPr lang="en-US" sz="1400" dirty="0" err="1">
                <a:solidFill>
                  <a:schemeClr val="tx1"/>
                </a:solidFill>
              </a:rPr>
              <a:t>sau</a:t>
            </a:r>
            <a:r>
              <a:rPr lang="en-US" sz="1400" dirty="0">
                <a:solidFill>
                  <a:schemeClr val="tx1"/>
                </a:solidFill>
              </a:rPr>
              <a:t> </a:t>
            </a:r>
            <a:r>
              <a:rPr lang="en-US" sz="1400" dirty="0" err="1">
                <a:solidFill>
                  <a:schemeClr val="tx1"/>
                </a:solidFill>
              </a:rPr>
              <a:t>đó</a:t>
            </a:r>
            <a:r>
              <a:rPr lang="en-US" sz="1400" dirty="0">
                <a:solidFill>
                  <a:schemeClr val="tx1"/>
                </a:solidFill>
              </a:rPr>
              <a:t> </a:t>
            </a:r>
            <a:r>
              <a:rPr lang="en-US" sz="1400" dirty="0" err="1">
                <a:solidFill>
                  <a:schemeClr val="tx1"/>
                </a:solidFill>
              </a:rPr>
              <a:t>hủy</a:t>
            </a:r>
            <a:r>
              <a:rPr lang="en-US" sz="1400" dirty="0">
                <a:solidFill>
                  <a:schemeClr val="tx1"/>
                </a:solidFill>
              </a:rPr>
              <a:t> </a:t>
            </a:r>
            <a:r>
              <a:rPr lang="en-US" sz="1400" dirty="0" err="1">
                <a:solidFill>
                  <a:schemeClr val="tx1"/>
                </a:solidFill>
              </a:rPr>
              <a:t>mô</a:t>
            </a:r>
            <a:r>
              <a:rPr lang="en-US" sz="1400" dirty="0">
                <a:solidFill>
                  <a:schemeClr val="tx1"/>
                </a:solidFill>
              </a:rPr>
              <a:t> </a:t>
            </a:r>
            <a:r>
              <a:rPr lang="en-US" sz="1400" dirty="0" err="1">
                <a:solidFill>
                  <a:schemeClr val="tx1"/>
                </a:solidFill>
              </a:rPr>
              <a:t>hình</a:t>
            </a:r>
            <a:endParaRPr lang="en-US" sz="1400" dirty="0">
              <a:solidFill>
                <a:schemeClr val="tx1"/>
              </a:solidFill>
            </a:endParaRPr>
          </a:p>
          <a:p>
            <a:r>
              <a:rPr lang="en-US" sz="1400" dirty="0">
                <a:solidFill>
                  <a:schemeClr val="tx1"/>
                </a:solidFill>
              </a:rPr>
              <a:t>4.   </a:t>
            </a:r>
            <a:r>
              <a:rPr lang="en-US" sz="1400" dirty="0" err="1">
                <a:solidFill>
                  <a:schemeClr val="tx1"/>
                </a:solidFill>
              </a:rPr>
              <a:t>Tổng</a:t>
            </a:r>
            <a:r>
              <a:rPr lang="en-US" sz="1400" dirty="0">
                <a:solidFill>
                  <a:schemeClr val="tx1"/>
                </a:solidFill>
              </a:rPr>
              <a:t> </a:t>
            </a:r>
            <a:r>
              <a:rPr lang="en-US" sz="1400" dirty="0" err="1">
                <a:solidFill>
                  <a:schemeClr val="tx1"/>
                </a:solidFill>
              </a:rPr>
              <a:t>hợp</a:t>
            </a:r>
            <a:r>
              <a:rPr lang="en-US" sz="1400" dirty="0">
                <a:solidFill>
                  <a:schemeClr val="tx1"/>
                </a:solidFill>
              </a:rPr>
              <a:t> </a:t>
            </a:r>
            <a:r>
              <a:rPr lang="en-US" sz="1400" dirty="0" err="1">
                <a:solidFill>
                  <a:schemeClr val="tx1"/>
                </a:solidFill>
              </a:rPr>
              <a:t>hiệu</a:t>
            </a:r>
            <a:r>
              <a:rPr lang="en-US" sz="1400" dirty="0">
                <a:solidFill>
                  <a:schemeClr val="tx1"/>
                </a:solidFill>
              </a:rPr>
              <a:t> </a:t>
            </a:r>
            <a:r>
              <a:rPr lang="en-US" sz="1400" dirty="0" err="1">
                <a:solidFill>
                  <a:schemeClr val="tx1"/>
                </a:solidFill>
              </a:rPr>
              <a:t>quả</a:t>
            </a:r>
            <a:r>
              <a:rPr lang="en-US" sz="1400" dirty="0">
                <a:solidFill>
                  <a:schemeClr val="tx1"/>
                </a:solidFill>
              </a:rPr>
              <a:t> </a:t>
            </a:r>
            <a:r>
              <a:rPr lang="en-US" sz="1400" dirty="0" err="1">
                <a:solidFill>
                  <a:schemeClr val="tx1"/>
                </a:solidFill>
              </a:rPr>
              <a:t>của</a:t>
            </a:r>
            <a:r>
              <a:rPr lang="en-US" sz="1400" dirty="0">
                <a:solidFill>
                  <a:schemeClr val="tx1"/>
                </a:solidFill>
              </a:rPr>
              <a:t> </a:t>
            </a:r>
            <a:r>
              <a:rPr lang="en-US" sz="1400" dirty="0" err="1">
                <a:solidFill>
                  <a:schemeClr val="tx1"/>
                </a:solidFill>
              </a:rPr>
              <a:t>mô</a:t>
            </a:r>
            <a:r>
              <a:rPr lang="en-US" sz="1400" dirty="0">
                <a:solidFill>
                  <a:schemeClr val="tx1"/>
                </a:solidFill>
              </a:rPr>
              <a:t> </a:t>
            </a:r>
            <a:r>
              <a:rPr lang="en-US" sz="1400" dirty="0" err="1">
                <a:solidFill>
                  <a:schemeClr val="tx1"/>
                </a:solidFill>
              </a:rPr>
              <a:t>hình</a:t>
            </a:r>
            <a:r>
              <a:rPr lang="en-US" sz="1400" dirty="0">
                <a:solidFill>
                  <a:schemeClr val="tx1"/>
                </a:solidFill>
              </a:rPr>
              <a:t> </a:t>
            </a:r>
            <a:r>
              <a:rPr lang="en-US" sz="1400" dirty="0" err="1">
                <a:solidFill>
                  <a:schemeClr val="tx1"/>
                </a:solidFill>
              </a:rPr>
              <a:t>dựa</a:t>
            </a:r>
            <a:r>
              <a:rPr lang="en-US" sz="1400" dirty="0">
                <a:solidFill>
                  <a:schemeClr val="tx1"/>
                </a:solidFill>
              </a:rPr>
              <a:t> </a:t>
            </a:r>
            <a:r>
              <a:rPr lang="en-US" sz="1400" dirty="0" err="1">
                <a:solidFill>
                  <a:schemeClr val="tx1"/>
                </a:solidFill>
              </a:rPr>
              <a:t>từ</a:t>
            </a:r>
            <a:r>
              <a:rPr lang="en-US" sz="1400" dirty="0">
                <a:solidFill>
                  <a:schemeClr val="tx1"/>
                </a:solidFill>
              </a:rPr>
              <a:t> </a:t>
            </a:r>
            <a:r>
              <a:rPr lang="en-US" sz="1400" dirty="0" err="1">
                <a:solidFill>
                  <a:schemeClr val="tx1"/>
                </a:solidFill>
              </a:rPr>
              <a:t>các</a:t>
            </a:r>
            <a:r>
              <a:rPr lang="en-US" sz="1400" dirty="0">
                <a:solidFill>
                  <a:schemeClr val="tx1"/>
                </a:solidFill>
              </a:rPr>
              <a:t> </a:t>
            </a:r>
            <a:r>
              <a:rPr lang="en-US" sz="1400" dirty="0" err="1">
                <a:solidFill>
                  <a:schemeClr val="tx1"/>
                </a:solidFill>
              </a:rPr>
              <a:t>số</a:t>
            </a:r>
            <a:r>
              <a:rPr lang="en-US" sz="1400" dirty="0">
                <a:solidFill>
                  <a:schemeClr val="tx1"/>
                </a:solidFill>
              </a:rPr>
              <a:t> </a:t>
            </a:r>
            <a:r>
              <a:rPr lang="en-US" sz="1400" dirty="0" err="1">
                <a:solidFill>
                  <a:schemeClr val="tx1"/>
                </a:solidFill>
              </a:rPr>
              <a:t>liệu</a:t>
            </a:r>
            <a:r>
              <a:rPr lang="en-US" sz="1400" dirty="0">
                <a:solidFill>
                  <a:schemeClr val="tx1"/>
                </a:solidFill>
              </a:rPr>
              <a:t> </a:t>
            </a:r>
            <a:r>
              <a:rPr lang="en-US" sz="1400" dirty="0" err="1">
                <a:solidFill>
                  <a:schemeClr val="tx1"/>
                </a:solidFill>
              </a:rPr>
              <a:t>đánh</a:t>
            </a:r>
            <a:r>
              <a:rPr lang="en-US" sz="1400" dirty="0">
                <a:solidFill>
                  <a:schemeClr val="tx1"/>
                </a:solidFill>
              </a:rPr>
              <a:t> </a:t>
            </a:r>
            <a:r>
              <a:rPr lang="en-US" sz="1400" dirty="0" err="1">
                <a:solidFill>
                  <a:schemeClr val="tx1"/>
                </a:solidFill>
              </a:rPr>
              <a:t>giá</a:t>
            </a:r>
            <a:endParaRPr lang="en-US" sz="1400" dirty="0">
              <a:solidFill>
                <a:schemeClr val="tx1"/>
              </a:solidFill>
            </a:endParaRPr>
          </a:p>
        </p:txBody>
      </p:sp>
      <p:pic>
        <p:nvPicPr>
          <p:cNvPr id="7172" name="Picture 4" descr="K-Fold Cross Validation - Python Example - Data Analytics">
            <a:extLst>
              <a:ext uri="{FF2B5EF4-FFF2-40B4-BE49-F238E27FC236}">
                <a16:creationId xmlns:a16="http://schemas.microsoft.com/office/drawing/2014/main" id="{2FDA7CDD-D622-496A-8FD0-9D90FB32D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7868" y="1496255"/>
            <a:ext cx="5919245" cy="4075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092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172"/>
                                        </p:tgtEl>
                                        <p:attrNameLst>
                                          <p:attrName>style.visibility</p:attrName>
                                        </p:attrNameLst>
                                      </p:cBhvr>
                                      <p:to>
                                        <p:strVal val="visible"/>
                                      </p:to>
                                    </p:set>
                                    <p:animEffect transition="in" filter="barn(inVertical)">
                                      <p:cBhvr>
                                        <p:cTn id="31"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4" name="Rectangle 3">
            <a:extLst>
              <a:ext uri="{FF2B5EF4-FFF2-40B4-BE49-F238E27FC236}">
                <a16:creationId xmlns:a16="http://schemas.microsoft.com/office/drawing/2014/main" id="{D0CAB58D-2317-4A54-994B-5D1AD4100490}"/>
              </a:ext>
            </a:extLst>
          </p:cNvPr>
          <p:cNvSpPr/>
          <p:nvPr/>
        </p:nvSpPr>
        <p:spPr>
          <a:xfrm>
            <a:off x="2590056" y="3222567"/>
            <a:ext cx="7128042" cy="1107996"/>
          </a:xfrm>
          <a:prstGeom prst="rect">
            <a:avLst/>
          </a:prstGeom>
          <a:noFill/>
        </p:spPr>
        <p:txBody>
          <a:bodyPr wrap="none" lIns="91440" tIns="45720" rIns="91440" bIns="45720">
            <a:spAutoFit/>
          </a:bodyPr>
          <a:lstStyle/>
          <a:p>
            <a:pPr algn="ctr"/>
            <a:r>
              <a:rPr lang="en-US" sz="6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DEEP LEARNING</a:t>
            </a:r>
            <a:endParaRPr lang="en-US" sz="6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61754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286987"/>
            <a:ext cx="11573197" cy="724247"/>
          </a:xfrm>
        </p:spPr>
        <p:txBody>
          <a:bodyPr/>
          <a:lstStyle/>
          <a:p>
            <a:r>
              <a:rPr lang="en-US" dirty="0">
                <a:solidFill>
                  <a:schemeClr val="accent6">
                    <a:lumMod val="60000"/>
                    <a:lumOff val="40000"/>
                  </a:schemeClr>
                </a:solidFill>
              </a:rPr>
              <a:t>CBOW &amp; SKIPGRAM</a:t>
            </a:r>
          </a:p>
        </p:txBody>
      </p:sp>
      <p:grpSp>
        <p:nvGrpSpPr>
          <p:cNvPr id="3" name="Group 2">
            <a:extLst>
              <a:ext uri="{FF2B5EF4-FFF2-40B4-BE49-F238E27FC236}">
                <a16:creationId xmlns:a16="http://schemas.microsoft.com/office/drawing/2014/main" id="{A3791E4E-E498-45C0-8A69-BE2AA8D35184}"/>
              </a:ext>
            </a:extLst>
          </p:cNvPr>
          <p:cNvGrpSpPr/>
          <p:nvPr/>
        </p:nvGrpSpPr>
        <p:grpSpPr>
          <a:xfrm>
            <a:off x="4397657" y="2391462"/>
            <a:ext cx="7794343" cy="4475594"/>
            <a:chOff x="2042266" y="2369491"/>
            <a:chExt cx="7794343" cy="4475594"/>
          </a:xfrm>
        </p:grpSpPr>
        <p:sp>
          <p:nvSpPr>
            <p:cNvPr id="4" name="Freeform: Shape 3">
              <a:extLst>
                <a:ext uri="{FF2B5EF4-FFF2-40B4-BE49-F238E27FC236}">
                  <a16:creationId xmlns:a16="http://schemas.microsoft.com/office/drawing/2014/main" id="{4FBF9260-3A0D-4195-8328-6A6D8F57DD4A}"/>
                </a:ext>
              </a:extLst>
            </p:cNvPr>
            <p:cNvSpPr>
              <a:spLocks/>
            </p:cNvSpPr>
            <p:nvPr/>
          </p:nvSpPr>
          <p:spPr bwMode="auto">
            <a:xfrm>
              <a:off x="2538747" y="2465179"/>
              <a:ext cx="7297862" cy="4379906"/>
            </a:xfrm>
            <a:custGeom>
              <a:avLst/>
              <a:gdLst>
                <a:gd name="connsiteX0" fmla="*/ 5296239 w 7297862"/>
                <a:gd name="connsiteY0" fmla="*/ 56 h 4379906"/>
                <a:gd name="connsiteX1" fmla="*/ 5349921 w 7297862"/>
                <a:gd name="connsiteY1" fmla="*/ 36914 h 4379906"/>
                <a:gd name="connsiteX2" fmla="*/ 5372764 w 7297862"/>
                <a:gd name="connsiteY2" fmla="*/ 59772 h 4379906"/>
                <a:gd name="connsiteX3" fmla="*/ 5416167 w 7297862"/>
                <a:gd name="connsiteY3" fmla="*/ 110060 h 4379906"/>
                <a:gd name="connsiteX4" fmla="*/ 5429873 w 7297862"/>
                <a:gd name="connsiteY4" fmla="*/ 128346 h 4379906"/>
                <a:gd name="connsiteX5" fmla="*/ 5624041 w 7297862"/>
                <a:gd name="connsiteY5" fmla="*/ 443784 h 4379906"/>
                <a:gd name="connsiteX6" fmla="*/ 5651453 w 7297862"/>
                <a:gd name="connsiteY6" fmla="*/ 464356 h 4379906"/>
                <a:gd name="connsiteX7" fmla="*/ 5809073 w 7297862"/>
                <a:gd name="connsiteY7" fmla="*/ 631219 h 4379906"/>
                <a:gd name="connsiteX8" fmla="*/ 5831916 w 7297862"/>
                <a:gd name="connsiteY8" fmla="*/ 656362 h 4379906"/>
                <a:gd name="connsiteX9" fmla="*/ 6003241 w 7297862"/>
                <a:gd name="connsiteY9" fmla="*/ 919227 h 4379906"/>
                <a:gd name="connsiteX10" fmla="*/ 6030653 w 7297862"/>
                <a:gd name="connsiteY10" fmla="*/ 946657 h 4379906"/>
                <a:gd name="connsiteX11" fmla="*/ 6147155 w 7297862"/>
                <a:gd name="connsiteY11" fmla="*/ 1113519 h 4379906"/>
                <a:gd name="connsiteX12" fmla="*/ 6160861 w 7297862"/>
                <a:gd name="connsiteY12" fmla="*/ 1129520 h 4379906"/>
                <a:gd name="connsiteX13" fmla="*/ 6183704 w 7297862"/>
                <a:gd name="connsiteY13" fmla="*/ 1152378 h 4379906"/>
                <a:gd name="connsiteX14" fmla="*/ 6195126 w 7297862"/>
                <a:gd name="connsiteY14" fmla="*/ 1163807 h 4379906"/>
                <a:gd name="connsiteX15" fmla="*/ 6249950 w 7297862"/>
                <a:gd name="connsiteY15" fmla="*/ 1234666 h 4379906"/>
                <a:gd name="connsiteX16" fmla="*/ 6259087 w 7297862"/>
                <a:gd name="connsiteY16" fmla="*/ 1246095 h 4379906"/>
                <a:gd name="connsiteX17" fmla="*/ 6272793 w 7297862"/>
                <a:gd name="connsiteY17" fmla="*/ 1257524 h 4379906"/>
                <a:gd name="connsiteX18" fmla="*/ 6380157 w 7297862"/>
                <a:gd name="connsiteY18" fmla="*/ 1406100 h 4379906"/>
                <a:gd name="connsiteX19" fmla="*/ 6384726 w 7297862"/>
                <a:gd name="connsiteY19" fmla="*/ 1422100 h 4379906"/>
                <a:gd name="connsiteX20" fmla="*/ 6389295 w 7297862"/>
                <a:gd name="connsiteY20" fmla="*/ 1440387 h 4379906"/>
                <a:gd name="connsiteX21" fmla="*/ 6403001 w 7297862"/>
                <a:gd name="connsiteY21" fmla="*/ 1456387 h 4379906"/>
                <a:gd name="connsiteX22" fmla="*/ 6414422 w 7297862"/>
                <a:gd name="connsiteY22" fmla="*/ 1470102 h 4379906"/>
                <a:gd name="connsiteX23" fmla="*/ 6425844 w 7297862"/>
                <a:gd name="connsiteY23" fmla="*/ 1486102 h 4379906"/>
                <a:gd name="connsiteX24" fmla="*/ 6610875 w 7297862"/>
                <a:gd name="connsiteY24" fmla="*/ 1764968 h 4379906"/>
                <a:gd name="connsiteX25" fmla="*/ 6622297 w 7297862"/>
                <a:gd name="connsiteY25" fmla="*/ 1803826 h 4379906"/>
                <a:gd name="connsiteX26" fmla="*/ 6654278 w 7297862"/>
                <a:gd name="connsiteY26" fmla="*/ 1913544 h 4379906"/>
                <a:gd name="connsiteX27" fmla="*/ 6665699 w 7297862"/>
                <a:gd name="connsiteY27" fmla="*/ 1950117 h 4379906"/>
                <a:gd name="connsiteX28" fmla="*/ 7019772 w 7297862"/>
                <a:gd name="connsiteY28" fmla="*/ 2519277 h 4379906"/>
                <a:gd name="connsiteX29" fmla="*/ 7044899 w 7297862"/>
                <a:gd name="connsiteY29" fmla="*/ 2546706 h 4379906"/>
                <a:gd name="connsiteX30" fmla="*/ 7197951 w 7297862"/>
                <a:gd name="connsiteY30" fmla="*/ 2722712 h 4379906"/>
                <a:gd name="connsiteX31" fmla="*/ 7216225 w 7297862"/>
                <a:gd name="connsiteY31" fmla="*/ 2752427 h 4379906"/>
                <a:gd name="connsiteX32" fmla="*/ 7268479 w 7297862"/>
                <a:gd name="connsiteY32" fmla="*/ 2859573 h 4379906"/>
                <a:gd name="connsiteX33" fmla="*/ 7297862 w 7297862"/>
                <a:gd name="connsiteY33" fmla="*/ 2949145 h 4379906"/>
                <a:gd name="connsiteX34" fmla="*/ 7297862 w 7297862"/>
                <a:gd name="connsiteY34" fmla="*/ 4379906 h 4379906"/>
                <a:gd name="connsiteX35" fmla="*/ 0 w 7297862"/>
                <a:gd name="connsiteY35" fmla="*/ 4379906 h 4379906"/>
                <a:gd name="connsiteX36" fmla="*/ 342651 w 7297862"/>
                <a:gd name="connsiteY36" fmla="*/ 4037038 h 4379906"/>
                <a:gd name="connsiteX37" fmla="*/ 360926 w 7297862"/>
                <a:gd name="connsiteY37" fmla="*/ 4021038 h 4379906"/>
                <a:gd name="connsiteX38" fmla="*/ 1395731 w 7297862"/>
                <a:gd name="connsiteY38" fmla="*/ 3095295 h 4379906"/>
                <a:gd name="connsiteX39" fmla="*/ 1457408 w 7297862"/>
                <a:gd name="connsiteY39" fmla="*/ 3067865 h 4379906"/>
                <a:gd name="connsiteX40" fmla="*/ 1521370 w 7297862"/>
                <a:gd name="connsiteY40" fmla="*/ 2935290 h 4379906"/>
                <a:gd name="connsiteX41" fmla="*/ 1715538 w 7297862"/>
                <a:gd name="connsiteY41" fmla="*/ 2818715 h 4379906"/>
                <a:gd name="connsiteX42" fmla="*/ 2035346 w 7297862"/>
                <a:gd name="connsiteY42" fmla="*/ 2459847 h 4379906"/>
                <a:gd name="connsiteX43" fmla="*/ 2071895 w 7297862"/>
                <a:gd name="connsiteY43" fmla="*/ 2436989 h 4379906"/>
                <a:gd name="connsiteX44" fmla="*/ 2142710 w 7297862"/>
                <a:gd name="connsiteY44" fmla="*/ 2393559 h 4379906"/>
                <a:gd name="connsiteX45" fmla="*/ 2197534 w 7297862"/>
                <a:gd name="connsiteY45" fmla="*/ 2304413 h 4379906"/>
                <a:gd name="connsiteX46" fmla="*/ 2199818 w 7297862"/>
                <a:gd name="connsiteY46" fmla="*/ 2276984 h 4379906"/>
                <a:gd name="connsiteX47" fmla="*/ 2266064 w 7297862"/>
                <a:gd name="connsiteY47" fmla="*/ 2171838 h 4379906"/>
                <a:gd name="connsiteX48" fmla="*/ 2291192 w 7297862"/>
                <a:gd name="connsiteY48" fmla="*/ 2146694 h 4379906"/>
                <a:gd name="connsiteX49" fmla="*/ 2339163 w 7297862"/>
                <a:gd name="connsiteY49" fmla="*/ 2057549 h 4379906"/>
                <a:gd name="connsiteX50" fmla="*/ 2355153 w 7297862"/>
                <a:gd name="connsiteY50" fmla="*/ 2027833 h 4379906"/>
                <a:gd name="connsiteX51" fmla="*/ 2505919 w 7297862"/>
                <a:gd name="connsiteY51" fmla="*/ 1739824 h 4379906"/>
                <a:gd name="connsiteX52" fmla="*/ 2517341 w 7297862"/>
                <a:gd name="connsiteY52" fmla="*/ 1705538 h 4379906"/>
                <a:gd name="connsiteX53" fmla="*/ 2556175 w 7297862"/>
                <a:gd name="connsiteY53" fmla="*/ 1600391 h 4379906"/>
                <a:gd name="connsiteX54" fmla="*/ 2579018 w 7297862"/>
                <a:gd name="connsiteY54" fmla="*/ 1582105 h 4379906"/>
                <a:gd name="connsiteX55" fmla="*/ 2773187 w 7297862"/>
                <a:gd name="connsiteY55" fmla="*/ 1348955 h 4379906"/>
                <a:gd name="connsiteX56" fmla="*/ 2793746 w 7297862"/>
                <a:gd name="connsiteY56" fmla="*/ 1328383 h 4379906"/>
                <a:gd name="connsiteX57" fmla="*/ 2919385 w 7297862"/>
                <a:gd name="connsiteY57" fmla="*/ 1198093 h 4379906"/>
                <a:gd name="connsiteX58" fmla="*/ 2944512 w 7297862"/>
                <a:gd name="connsiteY58" fmla="*/ 1172950 h 4379906"/>
                <a:gd name="connsiteX59" fmla="*/ 2967356 w 7297862"/>
                <a:gd name="connsiteY59" fmla="*/ 1147806 h 4379906"/>
                <a:gd name="connsiteX60" fmla="*/ 2997052 w 7297862"/>
                <a:gd name="connsiteY60" fmla="*/ 1124948 h 4379906"/>
                <a:gd name="connsiteX61" fmla="*/ 3111269 w 7297862"/>
                <a:gd name="connsiteY61" fmla="*/ 1092947 h 4379906"/>
                <a:gd name="connsiteX62" fmla="*/ 3145534 w 7297862"/>
                <a:gd name="connsiteY62" fmla="*/ 1099805 h 4379906"/>
                <a:gd name="connsiteX63" fmla="*/ 3186652 w 7297862"/>
                <a:gd name="connsiteY63" fmla="*/ 1113519 h 4379906"/>
                <a:gd name="connsiteX64" fmla="*/ 3360262 w 7297862"/>
                <a:gd name="connsiteY64" fmla="*/ 1403814 h 4379906"/>
                <a:gd name="connsiteX65" fmla="*/ 3376252 w 7297862"/>
                <a:gd name="connsiteY65" fmla="*/ 1428958 h 4379906"/>
                <a:gd name="connsiteX66" fmla="*/ 3394527 w 7297862"/>
                <a:gd name="connsiteY66" fmla="*/ 1454101 h 4379906"/>
                <a:gd name="connsiteX67" fmla="*/ 3415086 w 7297862"/>
                <a:gd name="connsiteY67" fmla="*/ 1486102 h 4379906"/>
                <a:gd name="connsiteX68" fmla="*/ 3483616 w 7297862"/>
                <a:gd name="connsiteY68" fmla="*/ 1563819 h 4379906"/>
                <a:gd name="connsiteX69" fmla="*/ 3506460 w 7297862"/>
                <a:gd name="connsiteY69" fmla="*/ 1586677 h 4379906"/>
                <a:gd name="connsiteX70" fmla="*/ 3584127 w 7297862"/>
                <a:gd name="connsiteY70" fmla="*/ 1666679 h 4379906"/>
                <a:gd name="connsiteX71" fmla="*/ 3611539 w 7297862"/>
                <a:gd name="connsiteY71" fmla="*/ 1689537 h 4379906"/>
                <a:gd name="connsiteX72" fmla="*/ 3641236 w 7297862"/>
                <a:gd name="connsiteY72" fmla="*/ 1712395 h 4379906"/>
                <a:gd name="connsiteX73" fmla="*/ 3666363 w 7297862"/>
                <a:gd name="connsiteY73" fmla="*/ 1737539 h 4379906"/>
                <a:gd name="connsiteX74" fmla="*/ 3675501 w 7297862"/>
                <a:gd name="connsiteY74" fmla="*/ 1746682 h 4379906"/>
                <a:gd name="connsiteX75" fmla="*/ 3684638 w 7297862"/>
                <a:gd name="connsiteY75" fmla="*/ 1753539 h 4379906"/>
                <a:gd name="connsiteX76" fmla="*/ 3823983 w 7297862"/>
                <a:gd name="connsiteY76" fmla="*/ 1938688 h 4379906"/>
                <a:gd name="connsiteX77" fmla="*/ 3828551 w 7297862"/>
                <a:gd name="connsiteY77" fmla="*/ 1956974 h 4379906"/>
                <a:gd name="connsiteX78" fmla="*/ 3830836 w 7297862"/>
                <a:gd name="connsiteY78" fmla="*/ 1975260 h 4379906"/>
                <a:gd name="connsiteX79" fmla="*/ 3995308 w 7297862"/>
                <a:gd name="connsiteY79" fmla="*/ 1870114 h 4379906"/>
                <a:gd name="connsiteX80" fmla="*/ 4013583 w 7297862"/>
                <a:gd name="connsiteY80" fmla="*/ 1856399 h 4379906"/>
                <a:gd name="connsiteX81" fmla="*/ 4043279 w 7297862"/>
                <a:gd name="connsiteY81" fmla="*/ 1835827 h 4379906"/>
                <a:gd name="connsiteX82" fmla="*/ 4132368 w 7297862"/>
                <a:gd name="connsiteY82" fmla="*/ 1671251 h 4379906"/>
                <a:gd name="connsiteX83" fmla="*/ 4150643 w 7297862"/>
                <a:gd name="connsiteY83" fmla="*/ 1641536 h 4379906"/>
                <a:gd name="connsiteX84" fmla="*/ 4310547 w 7297862"/>
                <a:gd name="connsiteY84" fmla="*/ 1495245 h 4379906"/>
                <a:gd name="connsiteX85" fmla="*/ 4356234 w 7297862"/>
                <a:gd name="connsiteY85" fmla="*/ 1417529 h 4379906"/>
                <a:gd name="connsiteX86" fmla="*/ 4369940 w 7297862"/>
                <a:gd name="connsiteY86" fmla="*/ 1385528 h 4379906"/>
                <a:gd name="connsiteX87" fmla="*/ 4424764 w 7297862"/>
                <a:gd name="connsiteY87" fmla="*/ 1296382 h 4379906"/>
                <a:gd name="connsiteX88" fmla="*/ 4433901 w 7297862"/>
                <a:gd name="connsiteY88" fmla="*/ 1282667 h 4379906"/>
                <a:gd name="connsiteX89" fmla="*/ 4447607 w 7297862"/>
                <a:gd name="connsiteY89" fmla="*/ 1275810 h 4379906"/>
                <a:gd name="connsiteX90" fmla="*/ 4493294 w 7297862"/>
                <a:gd name="connsiteY90" fmla="*/ 1248381 h 4379906"/>
                <a:gd name="connsiteX91" fmla="*/ 4500147 w 7297862"/>
                <a:gd name="connsiteY91" fmla="*/ 1236952 h 4379906"/>
                <a:gd name="connsiteX92" fmla="*/ 4509284 w 7297862"/>
                <a:gd name="connsiteY92" fmla="*/ 1220951 h 4379906"/>
                <a:gd name="connsiteX93" fmla="*/ 4511569 w 7297862"/>
                <a:gd name="connsiteY93" fmla="*/ 1204951 h 4379906"/>
                <a:gd name="connsiteX94" fmla="*/ 4609795 w 7297862"/>
                <a:gd name="connsiteY94" fmla="*/ 1074661 h 4379906"/>
                <a:gd name="connsiteX95" fmla="*/ 4621217 w 7297862"/>
                <a:gd name="connsiteY95" fmla="*/ 1060946 h 4379906"/>
                <a:gd name="connsiteX96" fmla="*/ 4632639 w 7297862"/>
                <a:gd name="connsiteY96" fmla="*/ 1049517 h 4379906"/>
                <a:gd name="connsiteX97" fmla="*/ 4646345 w 7297862"/>
                <a:gd name="connsiteY97" fmla="*/ 1035803 h 4379906"/>
                <a:gd name="connsiteX98" fmla="*/ 4676041 w 7297862"/>
                <a:gd name="connsiteY98" fmla="*/ 1012945 h 4379906"/>
                <a:gd name="connsiteX99" fmla="*/ 4685178 w 7297862"/>
                <a:gd name="connsiteY99" fmla="*/ 999230 h 4379906"/>
                <a:gd name="connsiteX100" fmla="*/ 4728581 w 7297862"/>
                <a:gd name="connsiteY100" fmla="*/ 951228 h 4379906"/>
                <a:gd name="connsiteX101" fmla="*/ 4753708 w 7297862"/>
                <a:gd name="connsiteY101" fmla="*/ 926085 h 4379906"/>
                <a:gd name="connsiteX102" fmla="*/ 4813101 w 7297862"/>
                <a:gd name="connsiteY102" fmla="*/ 825510 h 4379906"/>
                <a:gd name="connsiteX103" fmla="*/ 4833660 w 7297862"/>
                <a:gd name="connsiteY103" fmla="*/ 791224 h 4379906"/>
                <a:gd name="connsiteX104" fmla="*/ 4886200 w 7297862"/>
                <a:gd name="connsiteY104" fmla="*/ 667791 h 4379906"/>
                <a:gd name="connsiteX105" fmla="*/ 4899906 w 7297862"/>
                <a:gd name="connsiteY105" fmla="*/ 638076 h 4379906"/>
                <a:gd name="connsiteX106" fmla="*/ 4922750 w 7297862"/>
                <a:gd name="connsiteY106" fmla="*/ 592360 h 4379906"/>
                <a:gd name="connsiteX107" fmla="*/ 4931887 w 7297862"/>
                <a:gd name="connsiteY107" fmla="*/ 578646 h 4379906"/>
                <a:gd name="connsiteX108" fmla="*/ 5023260 w 7297862"/>
                <a:gd name="connsiteY108" fmla="*/ 418641 h 4379906"/>
                <a:gd name="connsiteX109" fmla="*/ 5020976 w 7297862"/>
                <a:gd name="connsiteY109" fmla="*/ 404926 h 4379906"/>
                <a:gd name="connsiteX110" fmla="*/ 5020976 w 7297862"/>
                <a:gd name="connsiteY110" fmla="*/ 393497 h 4379906"/>
                <a:gd name="connsiteX111" fmla="*/ 5071232 w 7297862"/>
                <a:gd name="connsiteY111" fmla="*/ 295208 h 4379906"/>
                <a:gd name="connsiteX112" fmla="*/ 5082653 w 7297862"/>
                <a:gd name="connsiteY112" fmla="*/ 279208 h 4379906"/>
                <a:gd name="connsiteX113" fmla="*/ 5148899 w 7297862"/>
                <a:gd name="connsiteY113" fmla="*/ 206063 h 4379906"/>
                <a:gd name="connsiteX114" fmla="*/ 5158036 w 7297862"/>
                <a:gd name="connsiteY114" fmla="*/ 190062 h 4379906"/>
                <a:gd name="connsiteX115" fmla="*/ 5226567 w 7297862"/>
                <a:gd name="connsiteY115" fmla="*/ 48343 h 4379906"/>
                <a:gd name="connsiteX116" fmla="*/ 5249410 w 7297862"/>
                <a:gd name="connsiteY116" fmla="*/ 23200 h 4379906"/>
                <a:gd name="connsiteX117" fmla="*/ 5296239 w 7297862"/>
                <a:gd name="connsiteY117" fmla="*/ 56 h 43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297862" h="4379906">
                  <a:moveTo>
                    <a:pt x="5296239" y="56"/>
                  </a:moveTo>
                  <a:cubicBezTo>
                    <a:pt x="5312800" y="913"/>
                    <a:pt x="5330504" y="11771"/>
                    <a:pt x="5349921" y="36914"/>
                  </a:cubicBezTo>
                  <a:cubicBezTo>
                    <a:pt x="5359058" y="43772"/>
                    <a:pt x="5365911" y="52915"/>
                    <a:pt x="5372764" y="59772"/>
                  </a:cubicBezTo>
                  <a:cubicBezTo>
                    <a:pt x="5388755" y="75773"/>
                    <a:pt x="5402461" y="91773"/>
                    <a:pt x="5416167" y="110060"/>
                  </a:cubicBezTo>
                  <a:cubicBezTo>
                    <a:pt x="5420735" y="116917"/>
                    <a:pt x="5425304" y="121488"/>
                    <a:pt x="5429873" y="128346"/>
                  </a:cubicBezTo>
                  <a:cubicBezTo>
                    <a:pt x="5500687" y="233492"/>
                    <a:pt x="5518962" y="366067"/>
                    <a:pt x="5624041" y="443784"/>
                  </a:cubicBezTo>
                  <a:cubicBezTo>
                    <a:pt x="5630894" y="450642"/>
                    <a:pt x="5642316" y="457499"/>
                    <a:pt x="5651453" y="464356"/>
                  </a:cubicBezTo>
                  <a:cubicBezTo>
                    <a:pt x="5708562" y="514644"/>
                    <a:pt x="5758817" y="571788"/>
                    <a:pt x="5809073" y="631219"/>
                  </a:cubicBezTo>
                  <a:cubicBezTo>
                    <a:pt x="5818210" y="640362"/>
                    <a:pt x="5825063" y="649505"/>
                    <a:pt x="5831916" y="656362"/>
                  </a:cubicBezTo>
                  <a:cubicBezTo>
                    <a:pt x="5866181" y="766080"/>
                    <a:pt x="5930143" y="843797"/>
                    <a:pt x="6003241" y="919227"/>
                  </a:cubicBezTo>
                  <a:cubicBezTo>
                    <a:pt x="6012379" y="928371"/>
                    <a:pt x="6021516" y="937514"/>
                    <a:pt x="6030653" y="946657"/>
                  </a:cubicBezTo>
                  <a:cubicBezTo>
                    <a:pt x="6064919" y="1006087"/>
                    <a:pt x="6106037" y="1060946"/>
                    <a:pt x="6147155" y="1113519"/>
                  </a:cubicBezTo>
                  <a:cubicBezTo>
                    <a:pt x="6151723" y="1120377"/>
                    <a:pt x="6156292" y="1124948"/>
                    <a:pt x="6160861" y="1129520"/>
                  </a:cubicBezTo>
                  <a:cubicBezTo>
                    <a:pt x="6167713" y="1136377"/>
                    <a:pt x="6176851" y="1143234"/>
                    <a:pt x="6183704" y="1152378"/>
                  </a:cubicBezTo>
                  <a:cubicBezTo>
                    <a:pt x="6188273" y="1156949"/>
                    <a:pt x="6190557" y="1159235"/>
                    <a:pt x="6195126" y="1163807"/>
                  </a:cubicBezTo>
                  <a:cubicBezTo>
                    <a:pt x="6215685" y="1186664"/>
                    <a:pt x="6233959" y="1211808"/>
                    <a:pt x="6249950" y="1234666"/>
                  </a:cubicBezTo>
                  <a:cubicBezTo>
                    <a:pt x="6254519" y="1239237"/>
                    <a:pt x="6256803" y="1243809"/>
                    <a:pt x="6259087" y="1246095"/>
                  </a:cubicBezTo>
                  <a:cubicBezTo>
                    <a:pt x="6263656" y="1250666"/>
                    <a:pt x="6268225" y="1255238"/>
                    <a:pt x="6272793" y="1257524"/>
                  </a:cubicBezTo>
                  <a:cubicBezTo>
                    <a:pt x="6336755" y="1289525"/>
                    <a:pt x="6380157" y="1326097"/>
                    <a:pt x="6380157" y="1406100"/>
                  </a:cubicBezTo>
                  <a:cubicBezTo>
                    <a:pt x="6380157" y="1412957"/>
                    <a:pt x="6382441" y="1417529"/>
                    <a:pt x="6384726" y="1422100"/>
                  </a:cubicBezTo>
                  <a:cubicBezTo>
                    <a:pt x="6387010" y="1428958"/>
                    <a:pt x="6389295" y="1433529"/>
                    <a:pt x="6389295" y="1440387"/>
                  </a:cubicBezTo>
                  <a:cubicBezTo>
                    <a:pt x="6393863" y="1444958"/>
                    <a:pt x="6398432" y="1449530"/>
                    <a:pt x="6403001" y="1456387"/>
                  </a:cubicBezTo>
                  <a:cubicBezTo>
                    <a:pt x="6407569" y="1460959"/>
                    <a:pt x="6409853" y="1465530"/>
                    <a:pt x="6414422" y="1470102"/>
                  </a:cubicBezTo>
                  <a:cubicBezTo>
                    <a:pt x="6418991" y="1476959"/>
                    <a:pt x="6421275" y="1481531"/>
                    <a:pt x="6425844" y="1486102"/>
                  </a:cubicBezTo>
                  <a:cubicBezTo>
                    <a:pt x="6469247" y="1593534"/>
                    <a:pt x="6576611" y="1655250"/>
                    <a:pt x="6610875" y="1764968"/>
                  </a:cubicBezTo>
                  <a:cubicBezTo>
                    <a:pt x="6615444" y="1778683"/>
                    <a:pt x="6617729" y="1792397"/>
                    <a:pt x="6622297" y="1803826"/>
                  </a:cubicBezTo>
                  <a:cubicBezTo>
                    <a:pt x="6633719" y="1840399"/>
                    <a:pt x="6642856" y="1876971"/>
                    <a:pt x="6654278" y="1913544"/>
                  </a:cubicBezTo>
                  <a:cubicBezTo>
                    <a:pt x="6656562" y="1924973"/>
                    <a:pt x="6661131" y="1938688"/>
                    <a:pt x="6665699" y="1950117"/>
                  </a:cubicBezTo>
                  <a:cubicBezTo>
                    <a:pt x="6754789" y="2153551"/>
                    <a:pt x="6905555" y="2331843"/>
                    <a:pt x="7019772" y="2519277"/>
                  </a:cubicBezTo>
                  <a:cubicBezTo>
                    <a:pt x="7028909" y="2528420"/>
                    <a:pt x="7035763" y="2537563"/>
                    <a:pt x="7044899" y="2546706"/>
                  </a:cubicBezTo>
                  <a:cubicBezTo>
                    <a:pt x="7097439" y="2601565"/>
                    <a:pt x="7154548" y="2656424"/>
                    <a:pt x="7197951" y="2722712"/>
                  </a:cubicBezTo>
                  <a:cubicBezTo>
                    <a:pt x="7204803" y="2731855"/>
                    <a:pt x="7209372" y="2743284"/>
                    <a:pt x="7216225" y="2752427"/>
                  </a:cubicBezTo>
                  <a:cubicBezTo>
                    <a:pt x="7235642" y="2786714"/>
                    <a:pt x="7253346" y="2822715"/>
                    <a:pt x="7268479" y="2859573"/>
                  </a:cubicBezTo>
                  <a:lnTo>
                    <a:pt x="7297862" y="2949145"/>
                  </a:lnTo>
                  <a:lnTo>
                    <a:pt x="7297862" y="4379906"/>
                  </a:lnTo>
                  <a:lnTo>
                    <a:pt x="0" y="4379906"/>
                  </a:lnTo>
                  <a:cubicBezTo>
                    <a:pt x="59393" y="4299904"/>
                    <a:pt x="194169" y="4171900"/>
                    <a:pt x="342651" y="4037038"/>
                  </a:cubicBezTo>
                  <a:cubicBezTo>
                    <a:pt x="349504" y="4030181"/>
                    <a:pt x="356357" y="4025609"/>
                    <a:pt x="360926" y="4021038"/>
                  </a:cubicBezTo>
                  <a:cubicBezTo>
                    <a:pt x="792666" y="3824460"/>
                    <a:pt x="1103336" y="3477021"/>
                    <a:pt x="1395731" y="3095295"/>
                  </a:cubicBezTo>
                  <a:cubicBezTo>
                    <a:pt x="1414006" y="3086152"/>
                    <a:pt x="1441418" y="3086152"/>
                    <a:pt x="1457408" y="3067865"/>
                  </a:cubicBezTo>
                  <a:cubicBezTo>
                    <a:pt x="1493958" y="3033579"/>
                    <a:pt x="1503095" y="2978720"/>
                    <a:pt x="1521370" y="2935290"/>
                  </a:cubicBezTo>
                  <a:cubicBezTo>
                    <a:pt x="1564772" y="2864431"/>
                    <a:pt x="1662999" y="2882717"/>
                    <a:pt x="1715538" y="2818715"/>
                  </a:cubicBezTo>
                  <a:cubicBezTo>
                    <a:pt x="1813765" y="2686139"/>
                    <a:pt x="1902854" y="2553564"/>
                    <a:pt x="2035346" y="2459847"/>
                  </a:cubicBezTo>
                  <a:cubicBezTo>
                    <a:pt x="2049052" y="2452989"/>
                    <a:pt x="2060473" y="2443846"/>
                    <a:pt x="2071895" y="2436989"/>
                  </a:cubicBezTo>
                  <a:cubicBezTo>
                    <a:pt x="2094739" y="2423274"/>
                    <a:pt x="2119866" y="2407274"/>
                    <a:pt x="2142710" y="2393559"/>
                  </a:cubicBezTo>
                  <a:cubicBezTo>
                    <a:pt x="2176975" y="2370701"/>
                    <a:pt x="2192965" y="2338700"/>
                    <a:pt x="2197534" y="2304413"/>
                  </a:cubicBezTo>
                  <a:cubicBezTo>
                    <a:pt x="2199818" y="2295270"/>
                    <a:pt x="2199818" y="2286127"/>
                    <a:pt x="2199818" y="2276984"/>
                  </a:cubicBezTo>
                  <a:cubicBezTo>
                    <a:pt x="2204387" y="2233554"/>
                    <a:pt x="2231799" y="2196981"/>
                    <a:pt x="2266064" y="2171838"/>
                  </a:cubicBezTo>
                  <a:cubicBezTo>
                    <a:pt x="2275201" y="2164980"/>
                    <a:pt x="2282054" y="2155837"/>
                    <a:pt x="2291192" y="2146694"/>
                  </a:cubicBezTo>
                  <a:cubicBezTo>
                    <a:pt x="2307182" y="2116979"/>
                    <a:pt x="2323172" y="2087264"/>
                    <a:pt x="2339163" y="2057549"/>
                  </a:cubicBezTo>
                  <a:cubicBezTo>
                    <a:pt x="2343731" y="2046120"/>
                    <a:pt x="2348300" y="2036976"/>
                    <a:pt x="2355153" y="2027833"/>
                  </a:cubicBezTo>
                  <a:cubicBezTo>
                    <a:pt x="2444242" y="1956974"/>
                    <a:pt x="2471654" y="1851828"/>
                    <a:pt x="2505919" y="1739824"/>
                  </a:cubicBezTo>
                  <a:cubicBezTo>
                    <a:pt x="2510488" y="1728395"/>
                    <a:pt x="2515057" y="1716967"/>
                    <a:pt x="2517341" y="1705538"/>
                  </a:cubicBezTo>
                  <a:cubicBezTo>
                    <a:pt x="2531047" y="1671251"/>
                    <a:pt x="2544753" y="1636964"/>
                    <a:pt x="2556175" y="1600391"/>
                  </a:cubicBezTo>
                  <a:cubicBezTo>
                    <a:pt x="2563028" y="1595820"/>
                    <a:pt x="2569881" y="1588963"/>
                    <a:pt x="2579018" y="1582105"/>
                  </a:cubicBezTo>
                  <a:cubicBezTo>
                    <a:pt x="2665823" y="1529532"/>
                    <a:pt x="2711510" y="1433529"/>
                    <a:pt x="2773187" y="1348955"/>
                  </a:cubicBezTo>
                  <a:cubicBezTo>
                    <a:pt x="2780040" y="1342098"/>
                    <a:pt x="2786893" y="1335240"/>
                    <a:pt x="2793746" y="1328383"/>
                  </a:cubicBezTo>
                  <a:cubicBezTo>
                    <a:pt x="2841717" y="1291810"/>
                    <a:pt x="2878267" y="1241523"/>
                    <a:pt x="2919385" y="1198093"/>
                  </a:cubicBezTo>
                  <a:cubicBezTo>
                    <a:pt x="2928522" y="1191236"/>
                    <a:pt x="2935375" y="1182093"/>
                    <a:pt x="2944512" y="1172950"/>
                  </a:cubicBezTo>
                  <a:cubicBezTo>
                    <a:pt x="2951365" y="1163807"/>
                    <a:pt x="2958218" y="1154663"/>
                    <a:pt x="2967356" y="1147806"/>
                  </a:cubicBezTo>
                  <a:cubicBezTo>
                    <a:pt x="2976493" y="1138663"/>
                    <a:pt x="2985630" y="1131806"/>
                    <a:pt x="2997052" y="1124948"/>
                  </a:cubicBezTo>
                  <a:cubicBezTo>
                    <a:pt x="3038170" y="1099805"/>
                    <a:pt x="3077004" y="1090661"/>
                    <a:pt x="3111269" y="1092947"/>
                  </a:cubicBezTo>
                  <a:cubicBezTo>
                    <a:pt x="3124975" y="1092947"/>
                    <a:pt x="3134112" y="1095233"/>
                    <a:pt x="3145534" y="1099805"/>
                  </a:cubicBezTo>
                  <a:cubicBezTo>
                    <a:pt x="3161524" y="1102090"/>
                    <a:pt x="3175231" y="1108948"/>
                    <a:pt x="3186652" y="1113519"/>
                  </a:cubicBezTo>
                  <a:cubicBezTo>
                    <a:pt x="3280310" y="1184379"/>
                    <a:pt x="3298585" y="1307811"/>
                    <a:pt x="3360262" y="1403814"/>
                  </a:cubicBezTo>
                  <a:cubicBezTo>
                    <a:pt x="3364831" y="1412957"/>
                    <a:pt x="3371684" y="1422100"/>
                    <a:pt x="3376252" y="1428958"/>
                  </a:cubicBezTo>
                  <a:cubicBezTo>
                    <a:pt x="3383105" y="1438101"/>
                    <a:pt x="3387674" y="1447244"/>
                    <a:pt x="3394527" y="1454101"/>
                  </a:cubicBezTo>
                  <a:cubicBezTo>
                    <a:pt x="3401380" y="1465530"/>
                    <a:pt x="3405949" y="1474673"/>
                    <a:pt x="3415086" y="1486102"/>
                  </a:cubicBezTo>
                  <a:cubicBezTo>
                    <a:pt x="3435645" y="1513532"/>
                    <a:pt x="3458488" y="1538675"/>
                    <a:pt x="3483616" y="1563819"/>
                  </a:cubicBezTo>
                  <a:cubicBezTo>
                    <a:pt x="3490469" y="1572962"/>
                    <a:pt x="3499607" y="1579819"/>
                    <a:pt x="3506460" y="1586677"/>
                  </a:cubicBezTo>
                  <a:cubicBezTo>
                    <a:pt x="3531587" y="1616392"/>
                    <a:pt x="3556715" y="1643821"/>
                    <a:pt x="3584127" y="1666679"/>
                  </a:cubicBezTo>
                  <a:cubicBezTo>
                    <a:pt x="3593264" y="1673537"/>
                    <a:pt x="3602402" y="1680394"/>
                    <a:pt x="3611539" y="1689537"/>
                  </a:cubicBezTo>
                  <a:cubicBezTo>
                    <a:pt x="3620676" y="1696394"/>
                    <a:pt x="3632098" y="1703252"/>
                    <a:pt x="3641236" y="1712395"/>
                  </a:cubicBezTo>
                  <a:cubicBezTo>
                    <a:pt x="3650373" y="1719252"/>
                    <a:pt x="3657226" y="1728395"/>
                    <a:pt x="3666363" y="1737539"/>
                  </a:cubicBezTo>
                  <a:cubicBezTo>
                    <a:pt x="3670932" y="1739824"/>
                    <a:pt x="3673216" y="1742110"/>
                    <a:pt x="3675501" y="1746682"/>
                  </a:cubicBezTo>
                  <a:cubicBezTo>
                    <a:pt x="3680069" y="1748968"/>
                    <a:pt x="3682354" y="1751253"/>
                    <a:pt x="3684638" y="1753539"/>
                  </a:cubicBezTo>
                  <a:cubicBezTo>
                    <a:pt x="3732609" y="1815255"/>
                    <a:pt x="3812561" y="1858685"/>
                    <a:pt x="3823983" y="1938688"/>
                  </a:cubicBezTo>
                  <a:cubicBezTo>
                    <a:pt x="3823983" y="1943259"/>
                    <a:pt x="3826267" y="1950117"/>
                    <a:pt x="3828551" y="1956974"/>
                  </a:cubicBezTo>
                  <a:cubicBezTo>
                    <a:pt x="3828551" y="1963831"/>
                    <a:pt x="3830836" y="1968403"/>
                    <a:pt x="3830836" y="1975260"/>
                  </a:cubicBezTo>
                  <a:cubicBezTo>
                    <a:pt x="3858248" y="1904401"/>
                    <a:pt x="3938200" y="1904401"/>
                    <a:pt x="3995308" y="1870114"/>
                  </a:cubicBezTo>
                  <a:cubicBezTo>
                    <a:pt x="3999877" y="1865543"/>
                    <a:pt x="4006730" y="1860971"/>
                    <a:pt x="4013583" y="1856399"/>
                  </a:cubicBezTo>
                  <a:cubicBezTo>
                    <a:pt x="4025004" y="1849542"/>
                    <a:pt x="4034142" y="1842685"/>
                    <a:pt x="4043279" y="1835827"/>
                  </a:cubicBezTo>
                  <a:cubicBezTo>
                    <a:pt x="4091250" y="1796969"/>
                    <a:pt x="4123231" y="1748968"/>
                    <a:pt x="4132368" y="1671251"/>
                  </a:cubicBezTo>
                  <a:cubicBezTo>
                    <a:pt x="4139221" y="1662108"/>
                    <a:pt x="4146074" y="1650679"/>
                    <a:pt x="4150643" y="1641536"/>
                  </a:cubicBezTo>
                  <a:cubicBezTo>
                    <a:pt x="4189477" y="1577534"/>
                    <a:pt x="4237448" y="1522675"/>
                    <a:pt x="4310547" y="1495245"/>
                  </a:cubicBezTo>
                  <a:cubicBezTo>
                    <a:pt x="4337959" y="1476959"/>
                    <a:pt x="4353949" y="1451815"/>
                    <a:pt x="4356234" y="1417529"/>
                  </a:cubicBezTo>
                  <a:cubicBezTo>
                    <a:pt x="4360802" y="1406100"/>
                    <a:pt x="4365371" y="1396957"/>
                    <a:pt x="4369940" y="1385528"/>
                  </a:cubicBezTo>
                  <a:cubicBezTo>
                    <a:pt x="4383646" y="1353527"/>
                    <a:pt x="4401920" y="1323811"/>
                    <a:pt x="4424764" y="1296382"/>
                  </a:cubicBezTo>
                  <a:cubicBezTo>
                    <a:pt x="4427048" y="1291810"/>
                    <a:pt x="4431617" y="1287239"/>
                    <a:pt x="4433901" y="1282667"/>
                  </a:cubicBezTo>
                  <a:cubicBezTo>
                    <a:pt x="4438470" y="1282667"/>
                    <a:pt x="4443038" y="1280382"/>
                    <a:pt x="4447607" y="1275810"/>
                  </a:cubicBezTo>
                  <a:cubicBezTo>
                    <a:pt x="4468166" y="1271238"/>
                    <a:pt x="4484157" y="1262095"/>
                    <a:pt x="4493294" y="1248381"/>
                  </a:cubicBezTo>
                  <a:cubicBezTo>
                    <a:pt x="4495578" y="1246095"/>
                    <a:pt x="4497863" y="1241523"/>
                    <a:pt x="4500147" y="1236952"/>
                  </a:cubicBezTo>
                  <a:cubicBezTo>
                    <a:pt x="4504716" y="1232380"/>
                    <a:pt x="4507000" y="1227809"/>
                    <a:pt x="4509284" y="1220951"/>
                  </a:cubicBezTo>
                  <a:cubicBezTo>
                    <a:pt x="4509284" y="1216380"/>
                    <a:pt x="4511569" y="1211808"/>
                    <a:pt x="4511569" y="1204951"/>
                  </a:cubicBezTo>
                  <a:cubicBezTo>
                    <a:pt x="4532128" y="1147806"/>
                    <a:pt x="4577814" y="1113519"/>
                    <a:pt x="4609795" y="1074661"/>
                  </a:cubicBezTo>
                  <a:cubicBezTo>
                    <a:pt x="4614364" y="1070089"/>
                    <a:pt x="4618933" y="1065518"/>
                    <a:pt x="4621217" y="1060946"/>
                  </a:cubicBezTo>
                  <a:cubicBezTo>
                    <a:pt x="4625786" y="1056375"/>
                    <a:pt x="4630354" y="1054089"/>
                    <a:pt x="4632639" y="1049517"/>
                  </a:cubicBezTo>
                  <a:cubicBezTo>
                    <a:pt x="4637207" y="1044946"/>
                    <a:pt x="4641776" y="1040374"/>
                    <a:pt x="4646345" y="1035803"/>
                  </a:cubicBezTo>
                  <a:cubicBezTo>
                    <a:pt x="4655482" y="1028945"/>
                    <a:pt x="4666904" y="1019802"/>
                    <a:pt x="4676041" y="1012945"/>
                  </a:cubicBezTo>
                  <a:cubicBezTo>
                    <a:pt x="4678325" y="1008373"/>
                    <a:pt x="4682894" y="1003802"/>
                    <a:pt x="4685178" y="999230"/>
                  </a:cubicBezTo>
                  <a:cubicBezTo>
                    <a:pt x="4698884" y="983229"/>
                    <a:pt x="4712590" y="967229"/>
                    <a:pt x="4728581" y="951228"/>
                  </a:cubicBezTo>
                  <a:cubicBezTo>
                    <a:pt x="4737718" y="942085"/>
                    <a:pt x="4746855" y="932942"/>
                    <a:pt x="4753708" y="926085"/>
                  </a:cubicBezTo>
                  <a:cubicBezTo>
                    <a:pt x="4776552" y="894084"/>
                    <a:pt x="4794827" y="859797"/>
                    <a:pt x="4813101" y="825510"/>
                  </a:cubicBezTo>
                  <a:cubicBezTo>
                    <a:pt x="4819954" y="814081"/>
                    <a:pt x="4826807" y="802652"/>
                    <a:pt x="4833660" y="791224"/>
                  </a:cubicBezTo>
                  <a:cubicBezTo>
                    <a:pt x="4851935" y="747794"/>
                    <a:pt x="4867925" y="706649"/>
                    <a:pt x="4886200" y="667791"/>
                  </a:cubicBezTo>
                  <a:cubicBezTo>
                    <a:pt x="4890769" y="658648"/>
                    <a:pt x="4895337" y="649505"/>
                    <a:pt x="4899906" y="638076"/>
                  </a:cubicBezTo>
                  <a:cubicBezTo>
                    <a:pt x="4906759" y="622075"/>
                    <a:pt x="4913612" y="606075"/>
                    <a:pt x="4922750" y="592360"/>
                  </a:cubicBezTo>
                  <a:cubicBezTo>
                    <a:pt x="4927318" y="587789"/>
                    <a:pt x="4929603" y="583217"/>
                    <a:pt x="4931887" y="578646"/>
                  </a:cubicBezTo>
                  <a:cubicBezTo>
                    <a:pt x="4950162" y="516929"/>
                    <a:pt x="5011839" y="482643"/>
                    <a:pt x="5023260" y="418641"/>
                  </a:cubicBezTo>
                  <a:cubicBezTo>
                    <a:pt x="5023260" y="414069"/>
                    <a:pt x="5020976" y="409497"/>
                    <a:pt x="5020976" y="404926"/>
                  </a:cubicBezTo>
                  <a:cubicBezTo>
                    <a:pt x="5020976" y="402640"/>
                    <a:pt x="5020976" y="398068"/>
                    <a:pt x="5020976" y="393497"/>
                  </a:cubicBezTo>
                  <a:cubicBezTo>
                    <a:pt x="5030113" y="356924"/>
                    <a:pt x="5039251" y="322638"/>
                    <a:pt x="5071232" y="295208"/>
                  </a:cubicBezTo>
                  <a:cubicBezTo>
                    <a:pt x="5073516" y="288351"/>
                    <a:pt x="5078085" y="283779"/>
                    <a:pt x="5082653" y="279208"/>
                  </a:cubicBezTo>
                  <a:cubicBezTo>
                    <a:pt x="5103212" y="254064"/>
                    <a:pt x="5132909" y="233492"/>
                    <a:pt x="5148899" y="206063"/>
                  </a:cubicBezTo>
                  <a:cubicBezTo>
                    <a:pt x="5151183" y="201491"/>
                    <a:pt x="5155752" y="194634"/>
                    <a:pt x="5158036" y="190062"/>
                  </a:cubicBezTo>
                  <a:cubicBezTo>
                    <a:pt x="5185448" y="144346"/>
                    <a:pt x="5206007" y="98631"/>
                    <a:pt x="5226567" y="48343"/>
                  </a:cubicBezTo>
                  <a:cubicBezTo>
                    <a:pt x="5233420" y="39200"/>
                    <a:pt x="5242557" y="30057"/>
                    <a:pt x="5249410" y="23200"/>
                  </a:cubicBezTo>
                  <a:cubicBezTo>
                    <a:pt x="5264258" y="8342"/>
                    <a:pt x="5279677" y="-801"/>
                    <a:pt x="5296239" y="56"/>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solidFill>
                  <a:schemeClr val="tx1">
                    <a:lumMod val="85000"/>
                    <a:lumOff val="15000"/>
                  </a:schemeClr>
                </a:solidFill>
              </a:endParaRPr>
            </a:p>
          </p:txBody>
        </p:sp>
        <p:sp>
          <p:nvSpPr>
            <p:cNvPr id="5" name="Freeform 8">
              <a:extLst>
                <a:ext uri="{FF2B5EF4-FFF2-40B4-BE49-F238E27FC236}">
                  <a16:creationId xmlns:a16="http://schemas.microsoft.com/office/drawing/2014/main" id="{24EFB05C-D20F-457B-BAB9-ACD7760E8AC8}"/>
                </a:ext>
              </a:extLst>
            </p:cNvPr>
            <p:cNvSpPr>
              <a:spLocks/>
            </p:cNvSpPr>
            <p:nvPr/>
          </p:nvSpPr>
          <p:spPr bwMode="auto">
            <a:xfrm>
              <a:off x="7039390" y="2369491"/>
              <a:ext cx="1846666" cy="1407341"/>
            </a:xfrm>
            <a:custGeom>
              <a:avLst/>
              <a:gdLst>
                <a:gd name="T0" fmla="*/ 748 w 809"/>
                <a:gd name="T1" fmla="*/ 615 h 618"/>
                <a:gd name="T2" fmla="*/ 736 w 809"/>
                <a:gd name="T3" fmla="*/ 611 h 618"/>
                <a:gd name="T4" fmla="*/ 672 w 809"/>
                <a:gd name="T5" fmla="*/ 592 h 618"/>
                <a:gd name="T6" fmla="*/ 633 w 809"/>
                <a:gd name="T7" fmla="*/ 546 h 618"/>
                <a:gd name="T8" fmla="*/ 588 w 809"/>
                <a:gd name="T9" fmla="*/ 533 h 618"/>
                <a:gd name="T10" fmla="*/ 525 w 809"/>
                <a:gd name="T11" fmla="*/ 499 h 618"/>
                <a:gd name="T12" fmla="*/ 511 w 809"/>
                <a:gd name="T13" fmla="*/ 498 h 618"/>
                <a:gd name="T14" fmla="*/ 467 w 809"/>
                <a:gd name="T15" fmla="*/ 541 h 618"/>
                <a:gd name="T16" fmla="*/ 423 w 809"/>
                <a:gd name="T17" fmla="*/ 518 h 618"/>
                <a:gd name="T18" fmla="*/ 411 w 809"/>
                <a:gd name="T19" fmla="*/ 523 h 618"/>
                <a:gd name="T20" fmla="*/ 337 w 809"/>
                <a:gd name="T21" fmla="*/ 520 h 618"/>
                <a:gd name="T22" fmla="*/ 323 w 809"/>
                <a:gd name="T23" fmla="*/ 563 h 618"/>
                <a:gd name="T24" fmla="*/ 277 w 809"/>
                <a:gd name="T25" fmla="*/ 576 h 618"/>
                <a:gd name="T26" fmla="*/ 266 w 809"/>
                <a:gd name="T27" fmla="*/ 543 h 618"/>
                <a:gd name="T28" fmla="*/ 241 w 809"/>
                <a:gd name="T29" fmla="*/ 524 h 618"/>
                <a:gd name="T30" fmla="*/ 219 w 809"/>
                <a:gd name="T31" fmla="*/ 517 h 618"/>
                <a:gd name="T32" fmla="*/ 181 w 809"/>
                <a:gd name="T33" fmla="*/ 565 h 618"/>
                <a:gd name="T34" fmla="*/ 152 w 809"/>
                <a:gd name="T35" fmla="*/ 568 h 618"/>
                <a:gd name="T36" fmla="*/ 137 w 809"/>
                <a:gd name="T37" fmla="*/ 560 h 618"/>
                <a:gd name="T38" fmla="*/ 63 w 809"/>
                <a:gd name="T39" fmla="*/ 548 h 618"/>
                <a:gd name="T40" fmla="*/ 51 w 809"/>
                <a:gd name="T41" fmla="*/ 544 h 618"/>
                <a:gd name="T42" fmla="*/ 42 w 809"/>
                <a:gd name="T43" fmla="*/ 479 h 618"/>
                <a:gd name="T44" fmla="*/ 54 w 809"/>
                <a:gd name="T45" fmla="*/ 473 h 618"/>
                <a:gd name="T46" fmla="*/ 65 w 809"/>
                <a:gd name="T47" fmla="*/ 463 h 618"/>
                <a:gd name="T48" fmla="*/ 72 w 809"/>
                <a:gd name="T49" fmla="*/ 449 h 618"/>
                <a:gd name="T50" fmla="*/ 111 w 809"/>
                <a:gd name="T51" fmla="*/ 413 h 618"/>
                <a:gd name="T52" fmla="*/ 144 w 809"/>
                <a:gd name="T53" fmla="*/ 357 h 618"/>
                <a:gd name="T54" fmla="*/ 168 w 809"/>
                <a:gd name="T55" fmla="*/ 294 h 618"/>
                <a:gd name="T56" fmla="*/ 184 w 809"/>
                <a:gd name="T57" fmla="*/ 269 h 618"/>
                <a:gd name="T58" fmla="*/ 226 w 809"/>
                <a:gd name="T59" fmla="*/ 194 h 618"/>
                <a:gd name="T60" fmla="*/ 245 w 809"/>
                <a:gd name="T61" fmla="*/ 145 h 618"/>
                <a:gd name="T62" fmla="*/ 274 w 809"/>
                <a:gd name="T63" fmla="*/ 102 h 618"/>
                <a:gd name="T64" fmla="*/ 316 w 809"/>
                <a:gd name="T65" fmla="*/ 33 h 618"/>
                <a:gd name="T66" fmla="*/ 331 w 809"/>
                <a:gd name="T67" fmla="*/ 12 h 618"/>
                <a:gd name="T68" fmla="*/ 373 w 809"/>
                <a:gd name="T69" fmla="*/ 37 h 618"/>
                <a:gd name="T70" fmla="*/ 398 w 809"/>
                <a:gd name="T71" fmla="*/ 69 h 618"/>
                <a:gd name="T72" fmla="*/ 494 w 809"/>
                <a:gd name="T73" fmla="*/ 210 h 618"/>
                <a:gd name="T74" fmla="*/ 575 w 809"/>
                <a:gd name="T75" fmla="*/ 302 h 618"/>
                <a:gd name="T76" fmla="*/ 664 w 809"/>
                <a:gd name="T77" fmla="*/ 429 h 618"/>
                <a:gd name="T78" fmla="*/ 721 w 809"/>
                <a:gd name="T79" fmla="*/ 509 h 618"/>
                <a:gd name="T80" fmla="*/ 736 w 809"/>
                <a:gd name="T81" fmla="*/ 524 h 618"/>
                <a:gd name="T82" fmla="*/ 764 w 809"/>
                <a:gd name="T83" fmla="*/ 558 h 618"/>
                <a:gd name="T84" fmla="*/ 771 w 809"/>
                <a:gd name="T85" fmla="*/ 569 h 618"/>
                <a:gd name="T86" fmla="*/ 805 w 809"/>
                <a:gd name="T87" fmla="*/ 59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9" h="618">
                  <a:moveTo>
                    <a:pt x="800" y="592"/>
                  </a:moveTo>
                  <a:cubicBezTo>
                    <a:pt x="778" y="591"/>
                    <a:pt x="771" y="618"/>
                    <a:pt x="748" y="615"/>
                  </a:cubicBezTo>
                  <a:cubicBezTo>
                    <a:pt x="746" y="615"/>
                    <a:pt x="744" y="614"/>
                    <a:pt x="742" y="614"/>
                  </a:cubicBezTo>
                  <a:cubicBezTo>
                    <a:pt x="740" y="613"/>
                    <a:pt x="738" y="612"/>
                    <a:pt x="736" y="611"/>
                  </a:cubicBezTo>
                  <a:cubicBezTo>
                    <a:pt x="716" y="595"/>
                    <a:pt x="701" y="579"/>
                    <a:pt x="679" y="594"/>
                  </a:cubicBezTo>
                  <a:cubicBezTo>
                    <a:pt x="677" y="593"/>
                    <a:pt x="674" y="592"/>
                    <a:pt x="672" y="592"/>
                  </a:cubicBezTo>
                  <a:cubicBezTo>
                    <a:pt x="664" y="589"/>
                    <a:pt x="657" y="587"/>
                    <a:pt x="650" y="583"/>
                  </a:cubicBezTo>
                  <a:cubicBezTo>
                    <a:pt x="638" y="576"/>
                    <a:pt x="642" y="556"/>
                    <a:pt x="633" y="546"/>
                  </a:cubicBezTo>
                  <a:cubicBezTo>
                    <a:pt x="631" y="544"/>
                    <a:pt x="629" y="542"/>
                    <a:pt x="627" y="540"/>
                  </a:cubicBezTo>
                  <a:cubicBezTo>
                    <a:pt x="615" y="532"/>
                    <a:pt x="602" y="526"/>
                    <a:pt x="588" y="533"/>
                  </a:cubicBezTo>
                  <a:cubicBezTo>
                    <a:pt x="588" y="537"/>
                    <a:pt x="588" y="544"/>
                    <a:pt x="584" y="544"/>
                  </a:cubicBezTo>
                  <a:cubicBezTo>
                    <a:pt x="545" y="556"/>
                    <a:pt x="545" y="517"/>
                    <a:pt x="525" y="499"/>
                  </a:cubicBezTo>
                  <a:cubicBezTo>
                    <a:pt x="522" y="498"/>
                    <a:pt x="520" y="498"/>
                    <a:pt x="518" y="498"/>
                  </a:cubicBezTo>
                  <a:cubicBezTo>
                    <a:pt x="515" y="498"/>
                    <a:pt x="513" y="498"/>
                    <a:pt x="511" y="498"/>
                  </a:cubicBezTo>
                  <a:cubicBezTo>
                    <a:pt x="508" y="498"/>
                    <a:pt x="506" y="498"/>
                    <a:pt x="503" y="499"/>
                  </a:cubicBezTo>
                  <a:cubicBezTo>
                    <a:pt x="494" y="513"/>
                    <a:pt x="491" y="548"/>
                    <a:pt x="467" y="541"/>
                  </a:cubicBezTo>
                  <a:cubicBezTo>
                    <a:pt x="456" y="537"/>
                    <a:pt x="452" y="517"/>
                    <a:pt x="431" y="516"/>
                  </a:cubicBezTo>
                  <a:cubicBezTo>
                    <a:pt x="428" y="517"/>
                    <a:pt x="426" y="518"/>
                    <a:pt x="423" y="518"/>
                  </a:cubicBezTo>
                  <a:cubicBezTo>
                    <a:pt x="421" y="519"/>
                    <a:pt x="419" y="520"/>
                    <a:pt x="417" y="521"/>
                  </a:cubicBezTo>
                  <a:cubicBezTo>
                    <a:pt x="415" y="522"/>
                    <a:pt x="413" y="522"/>
                    <a:pt x="411" y="523"/>
                  </a:cubicBezTo>
                  <a:cubicBezTo>
                    <a:pt x="382" y="552"/>
                    <a:pt x="374" y="533"/>
                    <a:pt x="342" y="517"/>
                  </a:cubicBezTo>
                  <a:cubicBezTo>
                    <a:pt x="340" y="517"/>
                    <a:pt x="338" y="518"/>
                    <a:pt x="337" y="520"/>
                  </a:cubicBezTo>
                  <a:cubicBezTo>
                    <a:pt x="335" y="521"/>
                    <a:pt x="334" y="522"/>
                    <a:pt x="333" y="524"/>
                  </a:cubicBezTo>
                  <a:cubicBezTo>
                    <a:pt x="328" y="534"/>
                    <a:pt x="332" y="552"/>
                    <a:pt x="323" y="563"/>
                  </a:cubicBezTo>
                  <a:cubicBezTo>
                    <a:pt x="322" y="565"/>
                    <a:pt x="320" y="567"/>
                    <a:pt x="318" y="568"/>
                  </a:cubicBezTo>
                  <a:cubicBezTo>
                    <a:pt x="308" y="579"/>
                    <a:pt x="294" y="583"/>
                    <a:pt x="277" y="576"/>
                  </a:cubicBezTo>
                  <a:cubicBezTo>
                    <a:pt x="273" y="576"/>
                    <a:pt x="269" y="564"/>
                    <a:pt x="268" y="551"/>
                  </a:cubicBezTo>
                  <a:cubicBezTo>
                    <a:pt x="268" y="548"/>
                    <a:pt x="267" y="546"/>
                    <a:pt x="266" y="543"/>
                  </a:cubicBezTo>
                  <a:cubicBezTo>
                    <a:pt x="263" y="536"/>
                    <a:pt x="258" y="530"/>
                    <a:pt x="249" y="527"/>
                  </a:cubicBezTo>
                  <a:cubicBezTo>
                    <a:pt x="246" y="526"/>
                    <a:pt x="244" y="525"/>
                    <a:pt x="241" y="524"/>
                  </a:cubicBezTo>
                  <a:cubicBezTo>
                    <a:pt x="236" y="522"/>
                    <a:pt x="231" y="520"/>
                    <a:pt x="226" y="518"/>
                  </a:cubicBezTo>
                  <a:cubicBezTo>
                    <a:pt x="224" y="518"/>
                    <a:pt x="221" y="517"/>
                    <a:pt x="219" y="517"/>
                  </a:cubicBezTo>
                  <a:cubicBezTo>
                    <a:pt x="216" y="517"/>
                    <a:pt x="213" y="517"/>
                    <a:pt x="210" y="517"/>
                  </a:cubicBezTo>
                  <a:cubicBezTo>
                    <a:pt x="187" y="525"/>
                    <a:pt x="203" y="556"/>
                    <a:pt x="181" y="565"/>
                  </a:cubicBezTo>
                  <a:cubicBezTo>
                    <a:pt x="178" y="566"/>
                    <a:pt x="176" y="567"/>
                    <a:pt x="174" y="568"/>
                  </a:cubicBezTo>
                  <a:cubicBezTo>
                    <a:pt x="167" y="570"/>
                    <a:pt x="159" y="571"/>
                    <a:pt x="152" y="568"/>
                  </a:cubicBezTo>
                  <a:cubicBezTo>
                    <a:pt x="150" y="567"/>
                    <a:pt x="147" y="565"/>
                    <a:pt x="145" y="564"/>
                  </a:cubicBezTo>
                  <a:cubicBezTo>
                    <a:pt x="142" y="563"/>
                    <a:pt x="139" y="562"/>
                    <a:pt x="137" y="560"/>
                  </a:cubicBezTo>
                  <a:cubicBezTo>
                    <a:pt x="135" y="558"/>
                    <a:pt x="133" y="556"/>
                    <a:pt x="132" y="555"/>
                  </a:cubicBezTo>
                  <a:cubicBezTo>
                    <a:pt x="113" y="533"/>
                    <a:pt x="86" y="556"/>
                    <a:pt x="63" y="548"/>
                  </a:cubicBezTo>
                  <a:cubicBezTo>
                    <a:pt x="61" y="547"/>
                    <a:pt x="59" y="547"/>
                    <a:pt x="57" y="546"/>
                  </a:cubicBezTo>
                  <a:cubicBezTo>
                    <a:pt x="55" y="545"/>
                    <a:pt x="53" y="545"/>
                    <a:pt x="51" y="544"/>
                  </a:cubicBezTo>
                  <a:cubicBezTo>
                    <a:pt x="35" y="529"/>
                    <a:pt x="0" y="548"/>
                    <a:pt x="8" y="529"/>
                  </a:cubicBezTo>
                  <a:cubicBezTo>
                    <a:pt x="16" y="513"/>
                    <a:pt x="28" y="490"/>
                    <a:pt x="42" y="479"/>
                  </a:cubicBezTo>
                  <a:cubicBezTo>
                    <a:pt x="44" y="478"/>
                    <a:pt x="47" y="477"/>
                    <a:pt x="49" y="477"/>
                  </a:cubicBezTo>
                  <a:cubicBezTo>
                    <a:pt x="51" y="476"/>
                    <a:pt x="53" y="474"/>
                    <a:pt x="54" y="473"/>
                  </a:cubicBezTo>
                  <a:cubicBezTo>
                    <a:pt x="56" y="472"/>
                    <a:pt x="57" y="471"/>
                    <a:pt x="59" y="470"/>
                  </a:cubicBezTo>
                  <a:cubicBezTo>
                    <a:pt x="61" y="468"/>
                    <a:pt x="63" y="466"/>
                    <a:pt x="65" y="463"/>
                  </a:cubicBezTo>
                  <a:cubicBezTo>
                    <a:pt x="66" y="461"/>
                    <a:pt x="67" y="458"/>
                    <a:pt x="68" y="455"/>
                  </a:cubicBezTo>
                  <a:cubicBezTo>
                    <a:pt x="69" y="453"/>
                    <a:pt x="70" y="451"/>
                    <a:pt x="72" y="449"/>
                  </a:cubicBezTo>
                  <a:cubicBezTo>
                    <a:pt x="79" y="438"/>
                    <a:pt x="90" y="430"/>
                    <a:pt x="101" y="421"/>
                  </a:cubicBezTo>
                  <a:cubicBezTo>
                    <a:pt x="104" y="418"/>
                    <a:pt x="108" y="416"/>
                    <a:pt x="111" y="413"/>
                  </a:cubicBezTo>
                  <a:cubicBezTo>
                    <a:pt x="121" y="400"/>
                    <a:pt x="129" y="385"/>
                    <a:pt x="137" y="371"/>
                  </a:cubicBezTo>
                  <a:cubicBezTo>
                    <a:pt x="139" y="366"/>
                    <a:pt x="142" y="361"/>
                    <a:pt x="144" y="357"/>
                  </a:cubicBezTo>
                  <a:cubicBezTo>
                    <a:pt x="146" y="337"/>
                    <a:pt x="151" y="321"/>
                    <a:pt x="159" y="308"/>
                  </a:cubicBezTo>
                  <a:cubicBezTo>
                    <a:pt x="162" y="303"/>
                    <a:pt x="165" y="299"/>
                    <a:pt x="168" y="294"/>
                  </a:cubicBezTo>
                  <a:cubicBezTo>
                    <a:pt x="170" y="287"/>
                    <a:pt x="174" y="281"/>
                    <a:pt x="179" y="275"/>
                  </a:cubicBezTo>
                  <a:cubicBezTo>
                    <a:pt x="181" y="273"/>
                    <a:pt x="182" y="271"/>
                    <a:pt x="184" y="269"/>
                  </a:cubicBezTo>
                  <a:cubicBezTo>
                    <a:pt x="199" y="249"/>
                    <a:pt x="207" y="226"/>
                    <a:pt x="226" y="210"/>
                  </a:cubicBezTo>
                  <a:cubicBezTo>
                    <a:pt x="226" y="206"/>
                    <a:pt x="226" y="198"/>
                    <a:pt x="226" y="194"/>
                  </a:cubicBezTo>
                  <a:cubicBezTo>
                    <a:pt x="225" y="192"/>
                    <a:pt x="225" y="189"/>
                    <a:pt x="226" y="187"/>
                  </a:cubicBezTo>
                  <a:cubicBezTo>
                    <a:pt x="226" y="171"/>
                    <a:pt x="238" y="156"/>
                    <a:pt x="245" y="145"/>
                  </a:cubicBezTo>
                  <a:cubicBezTo>
                    <a:pt x="246" y="142"/>
                    <a:pt x="247" y="139"/>
                    <a:pt x="249" y="137"/>
                  </a:cubicBezTo>
                  <a:cubicBezTo>
                    <a:pt x="255" y="125"/>
                    <a:pt x="265" y="113"/>
                    <a:pt x="274" y="102"/>
                  </a:cubicBezTo>
                  <a:cubicBezTo>
                    <a:pt x="275" y="100"/>
                    <a:pt x="277" y="97"/>
                    <a:pt x="278" y="95"/>
                  </a:cubicBezTo>
                  <a:cubicBezTo>
                    <a:pt x="293" y="75"/>
                    <a:pt x="307" y="55"/>
                    <a:pt x="316" y="33"/>
                  </a:cubicBezTo>
                  <a:cubicBezTo>
                    <a:pt x="319" y="29"/>
                    <a:pt x="321" y="25"/>
                    <a:pt x="324" y="22"/>
                  </a:cubicBezTo>
                  <a:cubicBezTo>
                    <a:pt x="326" y="18"/>
                    <a:pt x="329" y="15"/>
                    <a:pt x="331" y="12"/>
                  </a:cubicBezTo>
                  <a:cubicBezTo>
                    <a:pt x="335" y="0"/>
                    <a:pt x="354" y="16"/>
                    <a:pt x="364" y="27"/>
                  </a:cubicBezTo>
                  <a:cubicBezTo>
                    <a:pt x="367" y="30"/>
                    <a:pt x="370" y="34"/>
                    <a:pt x="373" y="37"/>
                  </a:cubicBezTo>
                  <a:cubicBezTo>
                    <a:pt x="378" y="44"/>
                    <a:pt x="384" y="51"/>
                    <a:pt x="389" y="58"/>
                  </a:cubicBezTo>
                  <a:cubicBezTo>
                    <a:pt x="392" y="62"/>
                    <a:pt x="395" y="65"/>
                    <a:pt x="398" y="69"/>
                  </a:cubicBezTo>
                  <a:cubicBezTo>
                    <a:pt x="436" y="109"/>
                    <a:pt x="436" y="171"/>
                    <a:pt x="483" y="201"/>
                  </a:cubicBezTo>
                  <a:cubicBezTo>
                    <a:pt x="486" y="204"/>
                    <a:pt x="490" y="207"/>
                    <a:pt x="494" y="210"/>
                  </a:cubicBezTo>
                  <a:cubicBezTo>
                    <a:pt x="519" y="234"/>
                    <a:pt x="542" y="263"/>
                    <a:pt x="565" y="290"/>
                  </a:cubicBezTo>
                  <a:cubicBezTo>
                    <a:pt x="568" y="294"/>
                    <a:pt x="572" y="298"/>
                    <a:pt x="575" y="302"/>
                  </a:cubicBezTo>
                  <a:cubicBezTo>
                    <a:pt x="591" y="350"/>
                    <a:pt x="620" y="384"/>
                    <a:pt x="652" y="417"/>
                  </a:cubicBezTo>
                  <a:cubicBezTo>
                    <a:pt x="656" y="421"/>
                    <a:pt x="660" y="425"/>
                    <a:pt x="664" y="429"/>
                  </a:cubicBezTo>
                  <a:cubicBezTo>
                    <a:pt x="679" y="455"/>
                    <a:pt x="697" y="479"/>
                    <a:pt x="715" y="502"/>
                  </a:cubicBezTo>
                  <a:cubicBezTo>
                    <a:pt x="717" y="505"/>
                    <a:pt x="719" y="507"/>
                    <a:pt x="721" y="509"/>
                  </a:cubicBezTo>
                  <a:cubicBezTo>
                    <a:pt x="724" y="512"/>
                    <a:pt x="728" y="515"/>
                    <a:pt x="731" y="519"/>
                  </a:cubicBezTo>
                  <a:cubicBezTo>
                    <a:pt x="733" y="521"/>
                    <a:pt x="734" y="522"/>
                    <a:pt x="736" y="524"/>
                  </a:cubicBezTo>
                  <a:cubicBezTo>
                    <a:pt x="743" y="534"/>
                    <a:pt x="751" y="543"/>
                    <a:pt x="759" y="552"/>
                  </a:cubicBezTo>
                  <a:cubicBezTo>
                    <a:pt x="760" y="554"/>
                    <a:pt x="762" y="556"/>
                    <a:pt x="764" y="558"/>
                  </a:cubicBezTo>
                  <a:cubicBezTo>
                    <a:pt x="764" y="560"/>
                    <a:pt x="766" y="562"/>
                    <a:pt x="767" y="564"/>
                  </a:cubicBezTo>
                  <a:cubicBezTo>
                    <a:pt x="768" y="566"/>
                    <a:pt x="770" y="568"/>
                    <a:pt x="771" y="569"/>
                  </a:cubicBezTo>
                  <a:cubicBezTo>
                    <a:pt x="782" y="576"/>
                    <a:pt x="802" y="576"/>
                    <a:pt x="809" y="595"/>
                  </a:cubicBezTo>
                  <a:cubicBezTo>
                    <a:pt x="809" y="595"/>
                    <a:pt x="806" y="595"/>
                    <a:pt x="805" y="594"/>
                  </a:cubicBezTo>
                  <a:cubicBezTo>
                    <a:pt x="803" y="593"/>
                    <a:pt x="802" y="593"/>
                    <a:pt x="800" y="592"/>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schemeClr val="tx1">
                    <a:lumMod val="85000"/>
                    <a:lumOff val="15000"/>
                  </a:schemeClr>
                </a:solidFill>
              </a:endParaRPr>
            </a:p>
          </p:txBody>
        </p:sp>
        <p:sp>
          <p:nvSpPr>
            <p:cNvPr id="6" name="Freeform 9">
              <a:extLst>
                <a:ext uri="{FF2B5EF4-FFF2-40B4-BE49-F238E27FC236}">
                  <a16:creationId xmlns:a16="http://schemas.microsoft.com/office/drawing/2014/main" id="{0656DDE3-60C9-43CE-963B-4568C924CFA1}"/>
                </a:ext>
              </a:extLst>
            </p:cNvPr>
            <p:cNvSpPr>
              <a:spLocks/>
            </p:cNvSpPr>
            <p:nvPr/>
          </p:nvSpPr>
          <p:spPr bwMode="auto">
            <a:xfrm>
              <a:off x="4900122" y="3481798"/>
              <a:ext cx="1422233" cy="968011"/>
            </a:xfrm>
            <a:custGeom>
              <a:avLst/>
              <a:gdLst>
                <a:gd name="T0" fmla="*/ 590 w 623"/>
                <a:gd name="T1" fmla="*/ 361 h 424"/>
                <a:gd name="T2" fmla="*/ 585 w 623"/>
                <a:gd name="T3" fmla="*/ 368 h 424"/>
                <a:gd name="T4" fmla="*/ 584 w 623"/>
                <a:gd name="T5" fmla="*/ 376 h 424"/>
                <a:gd name="T6" fmla="*/ 580 w 623"/>
                <a:gd name="T7" fmla="*/ 397 h 424"/>
                <a:gd name="T8" fmla="*/ 494 w 623"/>
                <a:gd name="T9" fmla="*/ 354 h 424"/>
                <a:gd name="T10" fmla="*/ 486 w 623"/>
                <a:gd name="T11" fmla="*/ 357 h 424"/>
                <a:gd name="T12" fmla="*/ 478 w 623"/>
                <a:gd name="T13" fmla="*/ 361 h 424"/>
                <a:gd name="T14" fmla="*/ 473 w 623"/>
                <a:gd name="T15" fmla="*/ 365 h 424"/>
                <a:gd name="T16" fmla="*/ 468 w 623"/>
                <a:gd name="T17" fmla="*/ 369 h 424"/>
                <a:gd name="T18" fmla="*/ 424 w 623"/>
                <a:gd name="T19" fmla="*/ 401 h 424"/>
                <a:gd name="T20" fmla="*/ 414 w 623"/>
                <a:gd name="T21" fmla="*/ 363 h 424"/>
                <a:gd name="T22" fmla="*/ 406 w 623"/>
                <a:gd name="T23" fmla="*/ 363 h 424"/>
                <a:gd name="T24" fmla="*/ 374 w 623"/>
                <a:gd name="T25" fmla="*/ 374 h 424"/>
                <a:gd name="T26" fmla="*/ 346 w 623"/>
                <a:gd name="T27" fmla="*/ 368 h 424"/>
                <a:gd name="T28" fmla="*/ 338 w 623"/>
                <a:gd name="T29" fmla="*/ 367 h 424"/>
                <a:gd name="T30" fmla="*/ 332 w 623"/>
                <a:gd name="T31" fmla="*/ 366 h 424"/>
                <a:gd name="T32" fmla="*/ 327 w 623"/>
                <a:gd name="T33" fmla="*/ 367 h 424"/>
                <a:gd name="T34" fmla="*/ 280 w 623"/>
                <a:gd name="T35" fmla="*/ 405 h 424"/>
                <a:gd name="T36" fmla="*/ 258 w 623"/>
                <a:gd name="T37" fmla="*/ 380 h 424"/>
                <a:gd name="T38" fmla="*/ 254 w 623"/>
                <a:gd name="T39" fmla="*/ 376 h 424"/>
                <a:gd name="T40" fmla="*/ 218 w 623"/>
                <a:gd name="T41" fmla="*/ 366 h 424"/>
                <a:gd name="T42" fmla="*/ 204 w 623"/>
                <a:gd name="T43" fmla="*/ 382 h 424"/>
                <a:gd name="T44" fmla="*/ 201 w 623"/>
                <a:gd name="T45" fmla="*/ 389 h 424"/>
                <a:gd name="T46" fmla="*/ 172 w 623"/>
                <a:gd name="T47" fmla="*/ 394 h 424"/>
                <a:gd name="T48" fmla="*/ 166 w 623"/>
                <a:gd name="T49" fmla="*/ 388 h 424"/>
                <a:gd name="T50" fmla="*/ 161 w 623"/>
                <a:gd name="T51" fmla="*/ 384 h 424"/>
                <a:gd name="T52" fmla="*/ 156 w 623"/>
                <a:gd name="T53" fmla="*/ 379 h 424"/>
                <a:gd name="T54" fmla="*/ 121 w 623"/>
                <a:gd name="T55" fmla="*/ 354 h 424"/>
                <a:gd name="T56" fmla="*/ 66 w 623"/>
                <a:gd name="T57" fmla="*/ 398 h 424"/>
                <a:gd name="T58" fmla="*/ 60 w 623"/>
                <a:gd name="T59" fmla="*/ 403 h 424"/>
                <a:gd name="T60" fmla="*/ 8 w 623"/>
                <a:gd name="T61" fmla="*/ 405 h 424"/>
                <a:gd name="T62" fmla="*/ 0 w 623"/>
                <a:gd name="T63" fmla="*/ 417 h 424"/>
                <a:gd name="T64" fmla="*/ 64 w 623"/>
                <a:gd name="T65" fmla="*/ 303 h 424"/>
                <a:gd name="T66" fmla="*/ 69 w 623"/>
                <a:gd name="T67" fmla="*/ 292 h 424"/>
                <a:gd name="T68" fmla="*/ 72 w 623"/>
                <a:gd name="T69" fmla="*/ 282 h 424"/>
                <a:gd name="T70" fmla="*/ 76 w 623"/>
                <a:gd name="T71" fmla="*/ 269 h 424"/>
                <a:gd name="T72" fmla="*/ 82 w 623"/>
                <a:gd name="T73" fmla="*/ 243 h 424"/>
                <a:gd name="T74" fmla="*/ 92 w 623"/>
                <a:gd name="T75" fmla="*/ 234 h 424"/>
                <a:gd name="T76" fmla="*/ 182 w 623"/>
                <a:gd name="T77" fmla="*/ 123 h 424"/>
                <a:gd name="T78" fmla="*/ 192 w 623"/>
                <a:gd name="T79" fmla="*/ 113 h 424"/>
                <a:gd name="T80" fmla="*/ 245 w 623"/>
                <a:gd name="T81" fmla="*/ 64 h 424"/>
                <a:gd name="T82" fmla="*/ 255 w 623"/>
                <a:gd name="T83" fmla="*/ 53 h 424"/>
                <a:gd name="T84" fmla="*/ 264 w 623"/>
                <a:gd name="T85" fmla="*/ 42 h 424"/>
                <a:gd name="T86" fmla="*/ 274 w 623"/>
                <a:gd name="T87" fmla="*/ 30 h 424"/>
                <a:gd name="T88" fmla="*/ 344 w 623"/>
                <a:gd name="T89" fmla="*/ 11 h 424"/>
                <a:gd name="T90" fmla="*/ 356 w 623"/>
                <a:gd name="T91" fmla="*/ 17 h 424"/>
                <a:gd name="T92" fmla="*/ 432 w 623"/>
                <a:gd name="T93" fmla="*/ 146 h 424"/>
                <a:gd name="T94" fmla="*/ 439 w 623"/>
                <a:gd name="T95" fmla="*/ 156 h 424"/>
                <a:gd name="T96" fmla="*/ 446 w 623"/>
                <a:gd name="T97" fmla="*/ 166 h 424"/>
                <a:gd name="T98" fmla="*/ 453 w 623"/>
                <a:gd name="T99" fmla="*/ 177 h 424"/>
                <a:gd name="T100" fmla="*/ 462 w 623"/>
                <a:gd name="T101" fmla="*/ 190 h 424"/>
                <a:gd name="T102" fmla="*/ 483 w 623"/>
                <a:gd name="T103" fmla="*/ 216 h 424"/>
                <a:gd name="T104" fmla="*/ 495 w 623"/>
                <a:gd name="T105" fmla="*/ 228 h 424"/>
                <a:gd name="T106" fmla="*/ 543 w 623"/>
                <a:gd name="T107" fmla="*/ 265 h 424"/>
                <a:gd name="T108" fmla="*/ 552 w 623"/>
                <a:gd name="T109" fmla="*/ 273 h 424"/>
                <a:gd name="T110" fmla="*/ 561 w 623"/>
                <a:gd name="T111" fmla="*/ 283 h 424"/>
                <a:gd name="T112" fmla="*/ 572 w 623"/>
                <a:gd name="T113" fmla="*/ 292 h 424"/>
                <a:gd name="T114" fmla="*/ 577 w 623"/>
                <a:gd name="T115" fmla="*/ 297 h 424"/>
                <a:gd name="T116" fmla="*/ 582 w 623"/>
                <a:gd name="T117" fmla="*/ 302 h 424"/>
                <a:gd name="T118" fmla="*/ 619 w 623"/>
                <a:gd name="T119" fmla="*/ 350 h 424"/>
                <a:gd name="T120" fmla="*/ 595 w 623"/>
                <a:gd name="T121" fmla="*/ 359 h 424"/>
                <a:gd name="T122" fmla="*/ 590 w 623"/>
                <a:gd name="T123" fmla="*/ 36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3" h="424">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tx1">
                    <a:lumMod val="85000"/>
                    <a:lumOff val="15000"/>
                  </a:schemeClr>
                </a:solidFill>
              </a:endParaRPr>
            </a:p>
          </p:txBody>
        </p:sp>
        <p:grpSp>
          <p:nvGrpSpPr>
            <p:cNvPr id="7" name="Group 6">
              <a:extLst>
                <a:ext uri="{FF2B5EF4-FFF2-40B4-BE49-F238E27FC236}">
                  <a16:creationId xmlns:a16="http://schemas.microsoft.com/office/drawing/2014/main" id="{771D4558-3ED4-4344-BED4-57A6A8326053}"/>
                </a:ext>
              </a:extLst>
            </p:cNvPr>
            <p:cNvGrpSpPr/>
            <p:nvPr/>
          </p:nvGrpSpPr>
          <p:grpSpPr>
            <a:xfrm flipH="1">
              <a:off x="2042266" y="4320713"/>
              <a:ext cx="2307781" cy="2524372"/>
              <a:chOff x="770468" y="2760812"/>
              <a:chExt cx="2307781" cy="2524372"/>
            </a:xfrm>
          </p:grpSpPr>
          <p:sp>
            <p:nvSpPr>
              <p:cNvPr id="8" name="Freeform: Shape 7">
                <a:extLst>
                  <a:ext uri="{FF2B5EF4-FFF2-40B4-BE49-F238E27FC236}">
                    <a16:creationId xmlns:a16="http://schemas.microsoft.com/office/drawing/2014/main" id="{CF12D02A-5446-435F-AA43-968198351E86}"/>
                  </a:ext>
                </a:extLst>
              </p:cNvPr>
              <p:cNvSpPr>
                <a:spLocks/>
              </p:cNvSpPr>
              <p:nvPr/>
            </p:nvSpPr>
            <p:spPr bwMode="auto">
              <a:xfrm>
                <a:off x="770468" y="2827965"/>
                <a:ext cx="2307781" cy="2457219"/>
              </a:xfrm>
              <a:custGeom>
                <a:avLst/>
                <a:gdLst>
                  <a:gd name="connsiteX0" fmla="*/ 628793 w 2307781"/>
                  <a:gd name="connsiteY0" fmla="*/ 0 h 2457219"/>
                  <a:gd name="connsiteX1" fmla="*/ 713313 w 2307781"/>
                  <a:gd name="connsiteY1" fmla="*/ 107432 h 2457219"/>
                  <a:gd name="connsiteX2" fmla="*/ 720166 w 2307781"/>
                  <a:gd name="connsiteY2" fmla="*/ 125718 h 2457219"/>
                  <a:gd name="connsiteX3" fmla="*/ 747578 w 2307781"/>
                  <a:gd name="connsiteY3" fmla="*/ 176006 h 2457219"/>
                  <a:gd name="connsiteX4" fmla="*/ 752147 w 2307781"/>
                  <a:gd name="connsiteY4" fmla="*/ 192006 h 2457219"/>
                  <a:gd name="connsiteX5" fmla="*/ 772705 w 2307781"/>
                  <a:gd name="connsiteY5" fmla="*/ 249151 h 2457219"/>
                  <a:gd name="connsiteX6" fmla="*/ 781843 w 2307781"/>
                  <a:gd name="connsiteY6" fmla="*/ 281152 h 2457219"/>
                  <a:gd name="connsiteX7" fmla="*/ 875501 w 2307781"/>
                  <a:gd name="connsiteY7" fmla="*/ 386298 h 2457219"/>
                  <a:gd name="connsiteX8" fmla="*/ 898344 w 2307781"/>
                  <a:gd name="connsiteY8" fmla="*/ 411441 h 2457219"/>
                  <a:gd name="connsiteX9" fmla="*/ 1053679 w 2307781"/>
                  <a:gd name="connsiteY9" fmla="*/ 612591 h 2457219"/>
                  <a:gd name="connsiteX10" fmla="*/ 1062817 w 2307781"/>
                  <a:gd name="connsiteY10" fmla="*/ 628591 h 2457219"/>
                  <a:gd name="connsiteX11" fmla="*/ 1106219 w 2307781"/>
                  <a:gd name="connsiteY11" fmla="*/ 683450 h 2457219"/>
                  <a:gd name="connsiteX12" fmla="*/ 1115356 w 2307781"/>
                  <a:gd name="connsiteY12" fmla="*/ 699450 h 2457219"/>
                  <a:gd name="connsiteX13" fmla="*/ 1172465 w 2307781"/>
                  <a:gd name="connsiteY13" fmla="*/ 774881 h 2457219"/>
                  <a:gd name="connsiteX14" fmla="*/ 1179318 w 2307781"/>
                  <a:gd name="connsiteY14" fmla="*/ 790882 h 2457219"/>
                  <a:gd name="connsiteX15" fmla="*/ 1195308 w 2307781"/>
                  <a:gd name="connsiteY15" fmla="*/ 827454 h 2457219"/>
                  <a:gd name="connsiteX16" fmla="*/ 1202161 w 2307781"/>
                  <a:gd name="connsiteY16" fmla="*/ 845741 h 2457219"/>
                  <a:gd name="connsiteX17" fmla="*/ 1206730 w 2307781"/>
                  <a:gd name="connsiteY17" fmla="*/ 864027 h 2457219"/>
                  <a:gd name="connsiteX18" fmla="*/ 1215867 w 2307781"/>
                  <a:gd name="connsiteY18" fmla="*/ 880027 h 2457219"/>
                  <a:gd name="connsiteX19" fmla="*/ 1259270 w 2307781"/>
                  <a:gd name="connsiteY19" fmla="*/ 905171 h 2457219"/>
                  <a:gd name="connsiteX20" fmla="*/ 1272976 w 2307781"/>
                  <a:gd name="connsiteY20" fmla="*/ 921172 h 2457219"/>
                  <a:gd name="connsiteX21" fmla="*/ 1279829 w 2307781"/>
                  <a:gd name="connsiteY21" fmla="*/ 944029 h 2457219"/>
                  <a:gd name="connsiteX22" fmla="*/ 1284397 w 2307781"/>
                  <a:gd name="connsiteY22" fmla="*/ 964601 h 2457219"/>
                  <a:gd name="connsiteX23" fmla="*/ 1288966 w 2307781"/>
                  <a:gd name="connsiteY23" fmla="*/ 982888 h 2457219"/>
                  <a:gd name="connsiteX24" fmla="*/ 1293535 w 2307781"/>
                  <a:gd name="connsiteY24" fmla="*/ 998888 h 2457219"/>
                  <a:gd name="connsiteX25" fmla="*/ 1300388 w 2307781"/>
                  <a:gd name="connsiteY25" fmla="*/ 1017174 h 2457219"/>
                  <a:gd name="connsiteX26" fmla="*/ 1307241 w 2307781"/>
                  <a:gd name="connsiteY26" fmla="*/ 1037747 h 2457219"/>
                  <a:gd name="connsiteX27" fmla="*/ 1316378 w 2307781"/>
                  <a:gd name="connsiteY27" fmla="*/ 1046890 h 2457219"/>
                  <a:gd name="connsiteX28" fmla="*/ 1327800 w 2307781"/>
                  <a:gd name="connsiteY28" fmla="*/ 1058319 h 2457219"/>
                  <a:gd name="connsiteX29" fmla="*/ 1339222 w 2307781"/>
                  <a:gd name="connsiteY29" fmla="*/ 1067462 h 2457219"/>
                  <a:gd name="connsiteX30" fmla="*/ 1348359 w 2307781"/>
                  <a:gd name="connsiteY30" fmla="*/ 1076605 h 2457219"/>
                  <a:gd name="connsiteX31" fmla="*/ 1378055 w 2307781"/>
                  <a:gd name="connsiteY31" fmla="*/ 1099463 h 2457219"/>
                  <a:gd name="connsiteX32" fmla="*/ 1444301 w 2307781"/>
                  <a:gd name="connsiteY32" fmla="*/ 1181751 h 2457219"/>
                  <a:gd name="connsiteX33" fmla="*/ 1455723 w 2307781"/>
                  <a:gd name="connsiteY33" fmla="*/ 1216038 h 2457219"/>
                  <a:gd name="connsiteX34" fmla="*/ 1473997 w 2307781"/>
                  <a:gd name="connsiteY34" fmla="*/ 1291469 h 2457219"/>
                  <a:gd name="connsiteX35" fmla="*/ 1487704 w 2307781"/>
                  <a:gd name="connsiteY35" fmla="*/ 1325755 h 2457219"/>
                  <a:gd name="connsiteX36" fmla="*/ 1615626 w 2307781"/>
                  <a:gd name="connsiteY36" fmla="*/ 1451474 h 2457219"/>
                  <a:gd name="connsiteX37" fmla="*/ 1636186 w 2307781"/>
                  <a:gd name="connsiteY37" fmla="*/ 1478903 h 2457219"/>
                  <a:gd name="connsiteX38" fmla="*/ 1656745 w 2307781"/>
                  <a:gd name="connsiteY38" fmla="*/ 1508618 h 2457219"/>
                  <a:gd name="connsiteX39" fmla="*/ 1681872 w 2307781"/>
                  <a:gd name="connsiteY39" fmla="*/ 1540619 h 2457219"/>
                  <a:gd name="connsiteX40" fmla="*/ 1828070 w 2307781"/>
                  <a:gd name="connsiteY40" fmla="*/ 1750912 h 2457219"/>
                  <a:gd name="connsiteX41" fmla="*/ 1825786 w 2307781"/>
                  <a:gd name="connsiteY41" fmla="*/ 1789770 h 2457219"/>
                  <a:gd name="connsiteX42" fmla="*/ 1871472 w 2307781"/>
                  <a:gd name="connsiteY42" fmla="*/ 1860629 h 2457219"/>
                  <a:gd name="connsiteX43" fmla="*/ 1894316 w 2307781"/>
                  <a:gd name="connsiteY43" fmla="*/ 1876630 h 2457219"/>
                  <a:gd name="connsiteX44" fmla="*/ 2141024 w 2307781"/>
                  <a:gd name="connsiteY44" fmla="*/ 2244641 h 2457219"/>
                  <a:gd name="connsiteX45" fmla="*/ 2161583 w 2307781"/>
                  <a:gd name="connsiteY45" fmla="*/ 2274356 h 2457219"/>
                  <a:gd name="connsiteX46" fmla="*/ 2188995 w 2307781"/>
                  <a:gd name="connsiteY46" fmla="*/ 2304072 h 2457219"/>
                  <a:gd name="connsiteX47" fmla="*/ 2307781 w 2307781"/>
                  <a:gd name="connsiteY47" fmla="*/ 2452648 h 2457219"/>
                  <a:gd name="connsiteX48" fmla="*/ 2031376 w 2307781"/>
                  <a:gd name="connsiteY48" fmla="*/ 2457219 h 2457219"/>
                  <a:gd name="connsiteX49" fmla="*/ 2008533 w 2307781"/>
                  <a:gd name="connsiteY49" fmla="*/ 2457219 h 2457219"/>
                  <a:gd name="connsiteX50" fmla="*/ 0 w 2307781"/>
                  <a:gd name="connsiteY50" fmla="*/ 2457219 h 2457219"/>
                  <a:gd name="connsiteX51" fmla="*/ 0 w 2307781"/>
                  <a:gd name="connsiteY51" fmla="*/ 1026458 h 2457219"/>
                  <a:gd name="connsiteX52" fmla="*/ 7452 w 2307781"/>
                  <a:gd name="connsiteY52" fmla="*/ 1049175 h 2457219"/>
                  <a:gd name="connsiteX53" fmla="*/ 12021 w 2307781"/>
                  <a:gd name="connsiteY53" fmla="*/ 998888 h 2457219"/>
                  <a:gd name="connsiteX54" fmla="*/ 21159 w 2307781"/>
                  <a:gd name="connsiteY54" fmla="*/ 971459 h 2457219"/>
                  <a:gd name="connsiteX55" fmla="*/ 44001 w 2307781"/>
                  <a:gd name="connsiteY55" fmla="*/ 914314 h 2457219"/>
                  <a:gd name="connsiteX56" fmla="*/ 50855 w 2307781"/>
                  <a:gd name="connsiteY56" fmla="*/ 902885 h 2457219"/>
                  <a:gd name="connsiteX57" fmla="*/ 80551 w 2307781"/>
                  <a:gd name="connsiteY57" fmla="*/ 827454 h 2457219"/>
                  <a:gd name="connsiteX58" fmla="*/ 89689 w 2307781"/>
                  <a:gd name="connsiteY58" fmla="*/ 809168 h 2457219"/>
                  <a:gd name="connsiteX59" fmla="*/ 199337 w 2307781"/>
                  <a:gd name="connsiteY59" fmla="*/ 676593 h 2457219"/>
                  <a:gd name="connsiteX60" fmla="*/ 208474 w 2307781"/>
                  <a:gd name="connsiteY60" fmla="*/ 660592 h 2457219"/>
                  <a:gd name="connsiteX61" fmla="*/ 217611 w 2307781"/>
                  <a:gd name="connsiteY61" fmla="*/ 646877 h 2457219"/>
                  <a:gd name="connsiteX62" fmla="*/ 229033 w 2307781"/>
                  <a:gd name="connsiteY62" fmla="*/ 630877 h 2457219"/>
                  <a:gd name="connsiteX63" fmla="*/ 516859 w 2307781"/>
                  <a:gd name="connsiteY63" fmla="*/ 141719 h 2457219"/>
                  <a:gd name="connsiteX64" fmla="*/ 525997 w 2307781"/>
                  <a:gd name="connsiteY64" fmla="*/ 123433 h 2457219"/>
                  <a:gd name="connsiteX65" fmla="*/ 569399 w 2307781"/>
                  <a:gd name="connsiteY65" fmla="*/ 68574 h 2457219"/>
                  <a:gd name="connsiteX66" fmla="*/ 580821 w 2307781"/>
                  <a:gd name="connsiteY66" fmla="*/ 54859 h 2457219"/>
                  <a:gd name="connsiteX67" fmla="*/ 628793 w 2307781"/>
                  <a:gd name="connsiteY67" fmla="*/ 0 h 24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307781" h="2457219">
                    <a:moveTo>
                      <a:pt x="628793" y="0"/>
                    </a:moveTo>
                    <a:cubicBezTo>
                      <a:pt x="681332" y="0"/>
                      <a:pt x="681332" y="80003"/>
                      <a:pt x="713313" y="107432"/>
                    </a:cubicBezTo>
                    <a:cubicBezTo>
                      <a:pt x="715597" y="112004"/>
                      <a:pt x="717881" y="118861"/>
                      <a:pt x="720166" y="125718"/>
                    </a:cubicBezTo>
                    <a:cubicBezTo>
                      <a:pt x="727019" y="141719"/>
                      <a:pt x="736156" y="160005"/>
                      <a:pt x="747578" y="176006"/>
                    </a:cubicBezTo>
                    <a:cubicBezTo>
                      <a:pt x="749862" y="180577"/>
                      <a:pt x="752147" y="185149"/>
                      <a:pt x="752147" y="192006"/>
                    </a:cubicBezTo>
                    <a:cubicBezTo>
                      <a:pt x="761284" y="212578"/>
                      <a:pt x="765853" y="230864"/>
                      <a:pt x="772705" y="249151"/>
                    </a:cubicBezTo>
                    <a:cubicBezTo>
                      <a:pt x="777275" y="262865"/>
                      <a:pt x="779559" y="272009"/>
                      <a:pt x="781843" y="281152"/>
                    </a:cubicBezTo>
                    <a:cubicBezTo>
                      <a:pt x="813823" y="317724"/>
                      <a:pt x="845805" y="352011"/>
                      <a:pt x="875501" y="386298"/>
                    </a:cubicBezTo>
                    <a:cubicBezTo>
                      <a:pt x="884638" y="395441"/>
                      <a:pt x="891491" y="402298"/>
                      <a:pt x="898344" y="411441"/>
                    </a:cubicBezTo>
                    <a:cubicBezTo>
                      <a:pt x="957737" y="475443"/>
                      <a:pt x="1007993" y="541731"/>
                      <a:pt x="1053679" y="612591"/>
                    </a:cubicBezTo>
                    <a:cubicBezTo>
                      <a:pt x="1055963" y="617162"/>
                      <a:pt x="1060532" y="624019"/>
                      <a:pt x="1062817" y="628591"/>
                    </a:cubicBezTo>
                    <a:cubicBezTo>
                      <a:pt x="1078807" y="646877"/>
                      <a:pt x="1092513" y="665164"/>
                      <a:pt x="1106219" y="683450"/>
                    </a:cubicBezTo>
                    <a:cubicBezTo>
                      <a:pt x="1108503" y="688021"/>
                      <a:pt x="1113072" y="692593"/>
                      <a:pt x="1115356" y="699450"/>
                    </a:cubicBezTo>
                    <a:cubicBezTo>
                      <a:pt x="1138200" y="722308"/>
                      <a:pt x="1156474" y="747452"/>
                      <a:pt x="1172465" y="774881"/>
                    </a:cubicBezTo>
                    <a:cubicBezTo>
                      <a:pt x="1174749" y="779453"/>
                      <a:pt x="1177033" y="786310"/>
                      <a:pt x="1179318" y="790882"/>
                    </a:cubicBezTo>
                    <a:cubicBezTo>
                      <a:pt x="1188455" y="800025"/>
                      <a:pt x="1188455" y="816025"/>
                      <a:pt x="1195308" y="827454"/>
                    </a:cubicBezTo>
                    <a:cubicBezTo>
                      <a:pt x="1197593" y="832026"/>
                      <a:pt x="1199877" y="838883"/>
                      <a:pt x="1202161" y="845741"/>
                    </a:cubicBezTo>
                    <a:cubicBezTo>
                      <a:pt x="1202161" y="852598"/>
                      <a:pt x="1204446" y="857170"/>
                      <a:pt x="1206730" y="864027"/>
                    </a:cubicBezTo>
                    <a:cubicBezTo>
                      <a:pt x="1209014" y="870884"/>
                      <a:pt x="1211299" y="875456"/>
                      <a:pt x="1215867" y="880027"/>
                    </a:cubicBezTo>
                    <a:cubicBezTo>
                      <a:pt x="1225005" y="893742"/>
                      <a:pt x="1238711" y="902885"/>
                      <a:pt x="1259270" y="905171"/>
                    </a:cubicBezTo>
                    <a:cubicBezTo>
                      <a:pt x="1266123" y="909743"/>
                      <a:pt x="1270691" y="914314"/>
                      <a:pt x="1272976" y="921172"/>
                    </a:cubicBezTo>
                    <a:cubicBezTo>
                      <a:pt x="1277544" y="925743"/>
                      <a:pt x="1279829" y="934886"/>
                      <a:pt x="1279829" y="944029"/>
                    </a:cubicBezTo>
                    <a:cubicBezTo>
                      <a:pt x="1282113" y="950887"/>
                      <a:pt x="1282113" y="957744"/>
                      <a:pt x="1284397" y="964601"/>
                    </a:cubicBezTo>
                    <a:cubicBezTo>
                      <a:pt x="1284397" y="971459"/>
                      <a:pt x="1286682" y="976030"/>
                      <a:pt x="1288966" y="982888"/>
                    </a:cubicBezTo>
                    <a:cubicBezTo>
                      <a:pt x="1291250" y="987459"/>
                      <a:pt x="1293535" y="994317"/>
                      <a:pt x="1293535" y="998888"/>
                    </a:cubicBezTo>
                    <a:cubicBezTo>
                      <a:pt x="1295819" y="1005746"/>
                      <a:pt x="1298103" y="1012603"/>
                      <a:pt x="1300388" y="1017174"/>
                    </a:cubicBezTo>
                    <a:cubicBezTo>
                      <a:pt x="1302672" y="1024032"/>
                      <a:pt x="1304956" y="1030889"/>
                      <a:pt x="1307241" y="1037747"/>
                    </a:cubicBezTo>
                    <a:cubicBezTo>
                      <a:pt x="1309525" y="1040032"/>
                      <a:pt x="1314094" y="1044604"/>
                      <a:pt x="1316378" y="1046890"/>
                    </a:cubicBezTo>
                    <a:cubicBezTo>
                      <a:pt x="1320947" y="1051461"/>
                      <a:pt x="1323231" y="1056033"/>
                      <a:pt x="1327800" y="1058319"/>
                    </a:cubicBezTo>
                    <a:cubicBezTo>
                      <a:pt x="1330084" y="1060604"/>
                      <a:pt x="1334653" y="1065176"/>
                      <a:pt x="1339222" y="1067462"/>
                    </a:cubicBezTo>
                    <a:cubicBezTo>
                      <a:pt x="1341506" y="1069748"/>
                      <a:pt x="1346075" y="1072033"/>
                      <a:pt x="1348359" y="1076605"/>
                    </a:cubicBezTo>
                    <a:cubicBezTo>
                      <a:pt x="1359781" y="1083462"/>
                      <a:pt x="1368918" y="1092605"/>
                      <a:pt x="1378055" y="1099463"/>
                    </a:cubicBezTo>
                    <a:cubicBezTo>
                      <a:pt x="1400899" y="1129178"/>
                      <a:pt x="1428311" y="1145178"/>
                      <a:pt x="1444301" y="1181751"/>
                    </a:cubicBezTo>
                    <a:cubicBezTo>
                      <a:pt x="1448870" y="1193180"/>
                      <a:pt x="1453438" y="1204609"/>
                      <a:pt x="1455723" y="1216038"/>
                    </a:cubicBezTo>
                    <a:cubicBezTo>
                      <a:pt x="1460291" y="1243467"/>
                      <a:pt x="1467144" y="1266325"/>
                      <a:pt x="1473997" y="1291469"/>
                    </a:cubicBezTo>
                    <a:cubicBezTo>
                      <a:pt x="1478566" y="1302898"/>
                      <a:pt x="1480850" y="1314327"/>
                      <a:pt x="1487704" y="1325755"/>
                    </a:cubicBezTo>
                    <a:cubicBezTo>
                      <a:pt x="1537959" y="1366900"/>
                      <a:pt x="1579077" y="1408044"/>
                      <a:pt x="1615626" y="1451474"/>
                    </a:cubicBezTo>
                    <a:cubicBezTo>
                      <a:pt x="1622479" y="1460617"/>
                      <a:pt x="1629332" y="1469760"/>
                      <a:pt x="1636186" y="1478903"/>
                    </a:cubicBezTo>
                    <a:cubicBezTo>
                      <a:pt x="1643039" y="1488046"/>
                      <a:pt x="1649892" y="1497189"/>
                      <a:pt x="1656745" y="1508618"/>
                    </a:cubicBezTo>
                    <a:cubicBezTo>
                      <a:pt x="1663598" y="1520047"/>
                      <a:pt x="1672735" y="1529190"/>
                      <a:pt x="1681872" y="1540619"/>
                    </a:cubicBezTo>
                    <a:cubicBezTo>
                      <a:pt x="1745834" y="1618336"/>
                      <a:pt x="1850913" y="1680052"/>
                      <a:pt x="1828070" y="1750912"/>
                    </a:cubicBezTo>
                    <a:cubicBezTo>
                      <a:pt x="1825786" y="1764626"/>
                      <a:pt x="1823501" y="1776055"/>
                      <a:pt x="1825786" y="1789770"/>
                    </a:cubicBezTo>
                    <a:cubicBezTo>
                      <a:pt x="1832639" y="1821771"/>
                      <a:pt x="1850913" y="1842343"/>
                      <a:pt x="1871472" y="1860629"/>
                    </a:cubicBezTo>
                    <a:cubicBezTo>
                      <a:pt x="1880610" y="1865201"/>
                      <a:pt x="1887463" y="1872058"/>
                      <a:pt x="1894316" y="1876630"/>
                    </a:cubicBezTo>
                    <a:cubicBezTo>
                      <a:pt x="2067925" y="1929203"/>
                      <a:pt x="2077063" y="2105208"/>
                      <a:pt x="2141024" y="2244641"/>
                    </a:cubicBezTo>
                    <a:cubicBezTo>
                      <a:pt x="2147877" y="2256070"/>
                      <a:pt x="2154730" y="2265213"/>
                      <a:pt x="2161583" y="2274356"/>
                    </a:cubicBezTo>
                    <a:cubicBezTo>
                      <a:pt x="2170721" y="2285785"/>
                      <a:pt x="2179858" y="2294929"/>
                      <a:pt x="2188995" y="2304072"/>
                    </a:cubicBezTo>
                    <a:cubicBezTo>
                      <a:pt x="2232398" y="2349787"/>
                      <a:pt x="2273516" y="2400075"/>
                      <a:pt x="2307781" y="2452648"/>
                    </a:cubicBezTo>
                    <a:cubicBezTo>
                      <a:pt x="2218692" y="2452648"/>
                      <a:pt x="2120465" y="2452648"/>
                      <a:pt x="2031376" y="2457219"/>
                    </a:cubicBezTo>
                    <a:cubicBezTo>
                      <a:pt x="2024523" y="2457219"/>
                      <a:pt x="2015386" y="2457219"/>
                      <a:pt x="2008533" y="2457219"/>
                    </a:cubicBezTo>
                    <a:lnTo>
                      <a:pt x="0" y="2457219"/>
                    </a:lnTo>
                    <a:lnTo>
                      <a:pt x="0" y="1026458"/>
                    </a:lnTo>
                    <a:lnTo>
                      <a:pt x="7452" y="1049175"/>
                    </a:lnTo>
                    <a:cubicBezTo>
                      <a:pt x="7452" y="1030889"/>
                      <a:pt x="7452" y="1012603"/>
                      <a:pt x="12021" y="998888"/>
                    </a:cubicBezTo>
                    <a:cubicBezTo>
                      <a:pt x="14305" y="989745"/>
                      <a:pt x="18874" y="980602"/>
                      <a:pt x="21159" y="971459"/>
                    </a:cubicBezTo>
                    <a:cubicBezTo>
                      <a:pt x="28011" y="950887"/>
                      <a:pt x="37149" y="932600"/>
                      <a:pt x="44001" y="914314"/>
                    </a:cubicBezTo>
                    <a:cubicBezTo>
                      <a:pt x="46286" y="909743"/>
                      <a:pt x="48571" y="907457"/>
                      <a:pt x="50855" y="902885"/>
                    </a:cubicBezTo>
                    <a:cubicBezTo>
                      <a:pt x="57707" y="873170"/>
                      <a:pt x="66845" y="848026"/>
                      <a:pt x="80551" y="827454"/>
                    </a:cubicBezTo>
                    <a:cubicBezTo>
                      <a:pt x="82835" y="820597"/>
                      <a:pt x="87404" y="816025"/>
                      <a:pt x="89689" y="809168"/>
                    </a:cubicBezTo>
                    <a:cubicBezTo>
                      <a:pt x="121669" y="763452"/>
                      <a:pt x="167356" y="720022"/>
                      <a:pt x="199337" y="676593"/>
                    </a:cubicBezTo>
                    <a:cubicBezTo>
                      <a:pt x="203905" y="672021"/>
                      <a:pt x="206189" y="665164"/>
                      <a:pt x="208474" y="660592"/>
                    </a:cubicBezTo>
                    <a:cubicBezTo>
                      <a:pt x="210759" y="656020"/>
                      <a:pt x="215327" y="651449"/>
                      <a:pt x="217611" y="646877"/>
                    </a:cubicBezTo>
                    <a:cubicBezTo>
                      <a:pt x="222180" y="642306"/>
                      <a:pt x="226749" y="635448"/>
                      <a:pt x="229033" y="630877"/>
                    </a:cubicBezTo>
                    <a:cubicBezTo>
                      <a:pt x="334113" y="473158"/>
                      <a:pt x="432339" y="313153"/>
                      <a:pt x="516859" y="141719"/>
                    </a:cubicBezTo>
                    <a:cubicBezTo>
                      <a:pt x="519144" y="134862"/>
                      <a:pt x="521429" y="130290"/>
                      <a:pt x="525997" y="123433"/>
                    </a:cubicBezTo>
                    <a:cubicBezTo>
                      <a:pt x="541987" y="107432"/>
                      <a:pt x="555693" y="86860"/>
                      <a:pt x="569399" y="68574"/>
                    </a:cubicBezTo>
                    <a:cubicBezTo>
                      <a:pt x="573968" y="61716"/>
                      <a:pt x="578537" y="57145"/>
                      <a:pt x="580821" y="54859"/>
                    </a:cubicBezTo>
                    <a:cubicBezTo>
                      <a:pt x="601380" y="34287"/>
                      <a:pt x="610517" y="9143"/>
                      <a:pt x="628793" y="0"/>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solidFill>
                    <a:schemeClr val="tx1">
                      <a:lumMod val="85000"/>
                      <a:lumOff val="15000"/>
                    </a:schemeClr>
                  </a:solidFill>
                </a:endParaRPr>
              </a:p>
            </p:txBody>
          </p:sp>
          <p:sp>
            <p:nvSpPr>
              <p:cNvPr id="9" name="Freeform 7">
                <a:extLst>
                  <a:ext uri="{FF2B5EF4-FFF2-40B4-BE49-F238E27FC236}">
                    <a16:creationId xmlns:a16="http://schemas.microsoft.com/office/drawing/2014/main" id="{E2ED2128-0600-4001-8F4F-E54C8E9D8319}"/>
                  </a:ext>
                </a:extLst>
              </p:cNvPr>
              <p:cNvSpPr>
                <a:spLocks/>
              </p:cNvSpPr>
              <p:nvPr/>
            </p:nvSpPr>
            <p:spPr bwMode="auto">
              <a:xfrm>
                <a:off x="860419" y="2760812"/>
                <a:ext cx="1124384" cy="945674"/>
              </a:xfrm>
              <a:custGeom>
                <a:avLst/>
                <a:gdLst>
                  <a:gd name="T0" fmla="*/ 417 w 493"/>
                  <a:gd name="T1" fmla="*/ 377 h 416"/>
                  <a:gd name="T2" fmla="*/ 414 w 493"/>
                  <a:gd name="T3" fmla="*/ 385 h 416"/>
                  <a:gd name="T4" fmla="*/ 407 w 493"/>
                  <a:gd name="T5" fmla="*/ 390 h 416"/>
                  <a:gd name="T6" fmla="*/ 335 w 493"/>
                  <a:gd name="T7" fmla="*/ 414 h 416"/>
                  <a:gd name="T8" fmla="*/ 328 w 493"/>
                  <a:gd name="T9" fmla="*/ 415 h 416"/>
                  <a:gd name="T10" fmla="*/ 309 w 493"/>
                  <a:gd name="T11" fmla="*/ 414 h 416"/>
                  <a:gd name="T12" fmla="*/ 302 w 493"/>
                  <a:gd name="T13" fmla="*/ 412 h 416"/>
                  <a:gd name="T14" fmla="*/ 240 w 493"/>
                  <a:gd name="T15" fmla="*/ 385 h 416"/>
                  <a:gd name="T16" fmla="*/ 237 w 493"/>
                  <a:gd name="T17" fmla="*/ 404 h 416"/>
                  <a:gd name="T18" fmla="*/ 232 w 493"/>
                  <a:gd name="T19" fmla="*/ 408 h 416"/>
                  <a:gd name="T20" fmla="*/ 227 w 493"/>
                  <a:gd name="T21" fmla="*/ 409 h 416"/>
                  <a:gd name="T22" fmla="*/ 203 w 493"/>
                  <a:gd name="T23" fmla="*/ 397 h 416"/>
                  <a:gd name="T24" fmla="*/ 197 w 493"/>
                  <a:gd name="T25" fmla="*/ 400 h 416"/>
                  <a:gd name="T26" fmla="*/ 195 w 493"/>
                  <a:gd name="T27" fmla="*/ 394 h 416"/>
                  <a:gd name="T28" fmla="*/ 153 w 493"/>
                  <a:gd name="T29" fmla="*/ 386 h 416"/>
                  <a:gd name="T30" fmla="*/ 145 w 493"/>
                  <a:gd name="T31" fmla="*/ 388 h 416"/>
                  <a:gd name="T32" fmla="*/ 127 w 493"/>
                  <a:gd name="T33" fmla="*/ 389 h 416"/>
                  <a:gd name="T34" fmla="*/ 68 w 493"/>
                  <a:gd name="T35" fmla="*/ 362 h 416"/>
                  <a:gd name="T36" fmla="*/ 61 w 493"/>
                  <a:gd name="T37" fmla="*/ 358 h 416"/>
                  <a:gd name="T38" fmla="*/ 45 w 493"/>
                  <a:gd name="T39" fmla="*/ 350 h 416"/>
                  <a:gd name="T40" fmla="*/ 45 w 493"/>
                  <a:gd name="T41" fmla="*/ 358 h 416"/>
                  <a:gd name="T42" fmla="*/ 44 w 493"/>
                  <a:gd name="T43" fmla="*/ 364 h 416"/>
                  <a:gd name="T44" fmla="*/ 31 w 493"/>
                  <a:gd name="T45" fmla="*/ 369 h 416"/>
                  <a:gd name="T46" fmla="*/ 23 w 493"/>
                  <a:gd name="T47" fmla="*/ 369 h 416"/>
                  <a:gd name="T48" fmla="*/ 3 w 493"/>
                  <a:gd name="T49" fmla="*/ 350 h 416"/>
                  <a:gd name="T50" fmla="*/ 47 w 493"/>
                  <a:gd name="T51" fmla="*/ 304 h 416"/>
                  <a:gd name="T52" fmla="*/ 52 w 493"/>
                  <a:gd name="T53" fmla="*/ 297 h 416"/>
                  <a:gd name="T54" fmla="*/ 57 w 493"/>
                  <a:gd name="T55" fmla="*/ 291 h 416"/>
                  <a:gd name="T56" fmla="*/ 62 w 493"/>
                  <a:gd name="T57" fmla="*/ 284 h 416"/>
                  <a:gd name="T58" fmla="*/ 188 w 493"/>
                  <a:gd name="T59" fmla="*/ 69 h 416"/>
                  <a:gd name="T60" fmla="*/ 192 w 493"/>
                  <a:gd name="T61" fmla="*/ 60 h 416"/>
                  <a:gd name="T62" fmla="*/ 211 w 493"/>
                  <a:gd name="T63" fmla="*/ 39 h 416"/>
                  <a:gd name="T64" fmla="*/ 216 w 493"/>
                  <a:gd name="T65" fmla="*/ 34 h 416"/>
                  <a:gd name="T66" fmla="*/ 276 w 493"/>
                  <a:gd name="T67" fmla="*/ 61 h 416"/>
                  <a:gd name="T68" fmla="*/ 278 w 493"/>
                  <a:gd name="T69" fmla="*/ 69 h 416"/>
                  <a:gd name="T70" fmla="*/ 289 w 493"/>
                  <a:gd name="T71" fmla="*/ 88 h 416"/>
                  <a:gd name="T72" fmla="*/ 290 w 493"/>
                  <a:gd name="T73" fmla="*/ 92 h 416"/>
                  <a:gd name="T74" fmla="*/ 295 w 493"/>
                  <a:gd name="T75" fmla="*/ 106 h 416"/>
                  <a:gd name="T76" fmla="*/ 299 w 493"/>
                  <a:gd name="T77" fmla="*/ 122 h 416"/>
                  <a:gd name="T78" fmla="*/ 350 w 493"/>
                  <a:gd name="T79" fmla="*/ 182 h 416"/>
                  <a:gd name="T80" fmla="*/ 361 w 493"/>
                  <a:gd name="T81" fmla="*/ 195 h 416"/>
                  <a:gd name="T82" fmla="*/ 420 w 493"/>
                  <a:gd name="T83" fmla="*/ 273 h 416"/>
                  <a:gd name="T84" fmla="*/ 425 w 493"/>
                  <a:gd name="T85" fmla="*/ 280 h 416"/>
                  <a:gd name="T86" fmla="*/ 440 w 493"/>
                  <a:gd name="T87" fmla="*/ 309 h 416"/>
                  <a:gd name="T88" fmla="*/ 444 w 493"/>
                  <a:gd name="T89" fmla="*/ 315 h 416"/>
                  <a:gd name="T90" fmla="*/ 470 w 493"/>
                  <a:gd name="T91" fmla="*/ 345 h 416"/>
                  <a:gd name="T92" fmla="*/ 474 w 493"/>
                  <a:gd name="T93" fmla="*/ 351 h 416"/>
                  <a:gd name="T94" fmla="*/ 487 w 493"/>
                  <a:gd name="T95" fmla="*/ 376 h 416"/>
                  <a:gd name="T96" fmla="*/ 488 w 493"/>
                  <a:gd name="T97" fmla="*/ 383 h 416"/>
                  <a:gd name="T98" fmla="*/ 488 w 493"/>
                  <a:gd name="T99" fmla="*/ 392 h 416"/>
                  <a:gd name="T100" fmla="*/ 493 w 493"/>
                  <a:gd name="T101" fmla="*/ 397 h 416"/>
                  <a:gd name="T102" fmla="*/ 485 w 493"/>
                  <a:gd name="T103" fmla="*/ 395 h 416"/>
                  <a:gd name="T104" fmla="*/ 475 w 493"/>
                  <a:gd name="T105" fmla="*/ 391 h 416"/>
                  <a:gd name="T106" fmla="*/ 470 w 493"/>
                  <a:gd name="T107" fmla="*/ 388 h 416"/>
                  <a:gd name="T108" fmla="*/ 409 w 493"/>
                  <a:gd name="T109" fmla="*/ 356 h 416"/>
                  <a:gd name="T110" fmla="*/ 402 w 493"/>
                  <a:gd name="T111" fmla="*/ 360 h 416"/>
                  <a:gd name="T112" fmla="*/ 398 w 493"/>
                  <a:gd name="T113" fmla="*/ 360 h 416"/>
                  <a:gd name="T114" fmla="*/ 401 w 493"/>
                  <a:gd name="T115" fmla="*/ 366 h 416"/>
                  <a:gd name="T116" fmla="*/ 410 w 493"/>
                  <a:gd name="T117" fmla="*/ 370 h 416"/>
                  <a:gd name="T118" fmla="*/ 418 w 493"/>
                  <a:gd name="T119" fmla="*/ 376 h 416"/>
                  <a:gd name="T120" fmla="*/ 417 w 493"/>
                  <a:gd name="T121" fmla="*/ 37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3" h="416">
                    <a:moveTo>
                      <a:pt x="417" y="377"/>
                    </a:moveTo>
                    <a:cubicBezTo>
                      <a:pt x="416" y="380"/>
                      <a:pt x="415" y="383"/>
                      <a:pt x="414" y="385"/>
                    </a:cubicBezTo>
                    <a:cubicBezTo>
                      <a:pt x="412" y="387"/>
                      <a:pt x="409" y="388"/>
                      <a:pt x="407" y="390"/>
                    </a:cubicBezTo>
                    <a:cubicBezTo>
                      <a:pt x="376" y="381"/>
                      <a:pt x="357" y="385"/>
                      <a:pt x="335" y="414"/>
                    </a:cubicBezTo>
                    <a:cubicBezTo>
                      <a:pt x="332" y="415"/>
                      <a:pt x="330" y="415"/>
                      <a:pt x="328" y="415"/>
                    </a:cubicBezTo>
                    <a:cubicBezTo>
                      <a:pt x="322" y="416"/>
                      <a:pt x="316" y="416"/>
                      <a:pt x="309" y="414"/>
                    </a:cubicBezTo>
                    <a:cubicBezTo>
                      <a:pt x="307" y="414"/>
                      <a:pt x="305" y="413"/>
                      <a:pt x="302" y="412"/>
                    </a:cubicBezTo>
                    <a:cubicBezTo>
                      <a:pt x="283" y="393"/>
                      <a:pt x="267" y="377"/>
                      <a:pt x="240" y="385"/>
                    </a:cubicBezTo>
                    <a:cubicBezTo>
                      <a:pt x="236" y="385"/>
                      <a:pt x="244" y="397"/>
                      <a:pt x="237" y="404"/>
                    </a:cubicBezTo>
                    <a:cubicBezTo>
                      <a:pt x="236" y="406"/>
                      <a:pt x="234" y="407"/>
                      <a:pt x="232" y="408"/>
                    </a:cubicBezTo>
                    <a:cubicBezTo>
                      <a:pt x="230" y="409"/>
                      <a:pt x="228" y="409"/>
                      <a:pt x="227" y="409"/>
                    </a:cubicBezTo>
                    <a:cubicBezTo>
                      <a:pt x="219" y="407"/>
                      <a:pt x="214" y="397"/>
                      <a:pt x="203" y="397"/>
                    </a:cubicBezTo>
                    <a:cubicBezTo>
                      <a:pt x="201" y="398"/>
                      <a:pt x="199" y="399"/>
                      <a:pt x="197" y="400"/>
                    </a:cubicBezTo>
                    <a:cubicBezTo>
                      <a:pt x="197" y="398"/>
                      <a:pt x="196" y="396"/>
                      <a:pt x="195" y="394"/>
                    </a:cubicBezTo>
                    <a:cubicBezTo>
                      <a:pt x="185" y="372"/>
                      <a:pt x="169" y="380"/>
                      <a:pt x="153" y="386"/>
                    </a:cubicBezTo>
                    <a:cubicBezTo>
                      <a:pt x="150" y="387"/>
                      <a:pt x="148" y="387"/>
                      <a:pt x="145" y="388"/>
                    </a:cubicBezTo>
                    <a:cubicBezTo>
                      <a:pt x="139" y="389"/>
                      <a:pt x="131" y="393"/>
                      <a:pt x="127" y="389"/>
                    </a:cubicBezTo>
                    <a:cubicBezTo>
                      <a:pt x="108" y="369"/>
                      <a:pt x="96" y="365"/>
                      <a:pt x="68" y="362"/>
                    </a:cubicBezTo>
                    <a:cubicBezTo>
                      <a:pt x="66" y="361"/>
                      <a:pt x="63" y="359"/>
                      <a:pt x="61" y="358"/>
                    </a:cubicBezTo>
                    <a:cubicBezTo>
                      <a:pt x="56" y="356"/>
                      <a:pt x="51" y="352"/>
                      <a:pt x="45" y="350"/>
                    </a:cubicBezTo>
                    <a:cubicBezTo>
                      <a:pt x="45" y="354"/>
                      <a:pt x="45" y="354"/>
                      <a:pt x="45" y="358"/>
                    </a:cubicBezTo>
                    <a:cubicBezTo>
                      <a:pt x="45" y="360"/>
                      <a:pt x="44" y="362"/>
                      <a:pt x="44" y="364"/>
                    </a:cubicBezTo>
                    <a:cubicBezTo>
                      <a:pt x="42" y="367"/>
                      <a:pt x="38" y="369"/>
                      <a:pt x="31" y="369"/>
                    </a:cubicBezTo>
                    <a:cubicBezTo>
                      <a:pt x="28" y="369"/>
                      <a:pt x="25" y="369"/>
                      <a:pt x="23" y="369"/>
                    </a:cubicBezTo>
                    <a:cubicBezTo>
                      <a:pt x="11" y="367"/>
                      <a:pt x="0" y="363"/>
                      <a:pt x="3" y="350"/>
                    </a:cubicBezTo>
                    <a:cubicBezTo>
                      <a:pt x="10" y="327"/>
                      <a:pt x="34" y="319"/>
                      <a:pt x="47" y="304"/>
                    </a:cubicBezTo>
                    <a:cubicBezTo>
                      <a:pt x="49" y="302"/>
                      <a:pt x="50" y="299"/>
                      <a:pt x="52" y="297"/>
                    </a:cubicBezTo>
                    <a:cubicBezTo>
                      <a:pt x="53" y="295"/>
                      <a:pt x="55" y="293"/>
                      <a:pt x="57" y="291"/>
                    </a:cubicBezTo>
                    <a:cubicBezTo>
                      <a:pt x="58" y="289"/>
                      <a:pt x="60" y="286"/>
                      <a:pt x="62" y="284"/>
                    </a:cubicBezTo>
                    <a:cubicBezTo>
                      <a:pt x="108" y="215"/>
                      <a:pt x="153" y="145"/>
                      <a:pt x="188" y="69"/>
                    </a:cubicBezTo>
                    <a:cubicBezTo>
                      <a:pt x="189" y="66"/>
                      <a:pt x="190" y="63"/>
                      <a:pt x="192" y="60"/>
                    </a:cubicBezTo>
                    <a:cubicBezTo>
                      <a:pt x="196" y="55"/>
                      <a:pt x="203" y="46"/>
                      <a:pt x="211" y="39"/>
                    </a:cubicBezTo>
                    <a:cubicBezTo>
                      <a:pt x="213" y="37"/>
                      <a:pt x="215" y="36"/>
                      <a:pt x="216" y="34"/>
                    </a:cubicBezTo>
                    <a:cubicBezTo>
                      <a:pt x="236" y="0"/>
                      <a:pt x="275" y="31"/>
                      <a:pt x="276" y="61"/>
                    </a:cubicBezTo>
                    <a:cubicBezTo>
                      <a:pt x="277" y="64"/>
                      <a:pt x="277" y="66"/>
                      <a:pt x="278" y="69"/>
                    </a:cubicBezTo>
                    <a:cubicBezTo>
                      <a:pt x="281" y="76"/>
                      <a:pt x="284" y="83"/>
                      <a:pt x="289" y="88"/>
                    </a:cubicBezTo>
                    <a:cubicBezTo>
                      <a:pt x="289" y="89"/>
                      <a:pt x="290" y="91"/>
                      <a:pt x="290" y="92"/>
                    </a:cubicBezTo>
                    <a:cubicBezTo>
                      <a:pt x="292" y="97"/>
                      <a:pt x="293" y="102"/>
                      <a:pt x="295" y="106"/>
                    </a:cubicBezTo>
                    <a:cubicBezTo>
                      <a:pt x="296" y="112"/>
                      <a:pt x="298" y="117"/>
                      <a:pt x="299" y="122"/>
                    </a:cubicBezTo>
                    <a:cubicBezTo>
                      <a:pt x="314" y="145"/>
                      <a:pt x="334" y="163"/>
                      <a:pt x="350" y="182"/>
                    </a:cubicBezTo>
                    <a:cubicBezTo>
                      <a:pt x="354" y="186"/>
                      <a:pt x="357" y="191"/>
                      <a:pt x="361" y="195"/>
                    </a:cubicBezTo>
                    <a:cubicBezTo>
                      <a:pt x="383" y="220"/>
                      <a:pt x="403" y="246"/>
                      <a:pt x="420" y="273"/>
                    </a:cubicBezTo>
                    <a:cubicBezTo>
                      <a:pt x="422" y="275"/>
                      <a:pt x="423" y="277"/>
                      <a:pt x="425" y="280"/>
                    </a:cubicBezTo>
                    <a:cubicBezTo>
                      <a:pt x="429" y="290"/>
                      <a:pt x="434" y="300"/>
                      <a:pt x="440" y="309"/>
                    </a:cubicBezTo>
                    <a:cubicBezTo>
                      <a:pt x="442" y="311"/>
                      <a:pt x="443" y="313"/>
                      <a:pt x="444" y="315"/>
                    </a:cubicBezTo>
                    <a:cubicBezTo>
                      <a:pt x="453" y="326"/>
                      <a:pt x="462" y="336"/>
                      <a:pt x="470" y="345"/>
                    </a:cubicBezTo>
                    <a:cubicBezTo>
                      <a:pt x="472" y="347"/>
                      <a:pt x="473" y="349"/>
                      <a:pt x="474" y="351"/>
                    </a:cubicBezTo>
                    <a:cubicBezTo>
                      <a:pt x="477" y="358"/>
                      <a:pt x="489" y="365"/>
                      <a:pt x="487" y="376"/>
                    </a:cubicBezTo>
                    <a:cubicBezTo>
                      <a:pt x="487" y="378"/>
                      <a:pt x="488" y="381"/>
                      <a:pt x="488" y="383"/>
                    </a:cubicBezTo>
                    <a:cubicBezTo>
                      <a:pt x="488" y="386"/>
                      <a:pt x="488" y="389"/>
                      <a:pt x="488" y="392"/>
                    </a:cubicBezTo>
                    <a:cubicBezTo>
                      <a:pt x="489" y="393"/>
                      <a:pt x="491" y="395"/>
                      <a:pt x="493" y="397"/>
                    </a:cubicBezTo>
                    <a:cubicBezTo>
                      <a:pt x="490" y="396"/>
                      <a:pt x="488" y="395"/>
                      <a:pt x="485" y="395"/>
                    </a:cubicBezTo>
                    <a:cubicBezTo>
                      <a:pt x="481" y="394"/>
                      <a:pt x="478" y="393"/>
                      <a:pt x="475" y="391"/>
                    </a:cubicBezTo>
                    <a:cubicBezTo>
                      <a:pt x="473" y="390"/>
                      <a:pt x="472" y="389"/>
                      <a:pt x="470" y="388"/>
                    </a:cubicBezTo>
                    <a:cubicBezTo>
                      <a:pt x="457" y="369"/>
                      <a:pt x="430" y="348"/>
                      <a:pt x="409" y="356"/>
                    </a:cubicBezTo>
                    <a:cubicBezTo>
                      <a:pt x="406" y="357"/>
                      <a:pt x="404" y="358"/>
                      <a:pt x="402" y="360"/>
                    </a:cubicBezTo>
                    <a:cubicBezTo>
                      <a:pt x="402" y="361"/>
                      <a:pt x="400" y="360"/>
                      <a:pt x="398" y="360"/>
                    </a:cubicBezTo>
                    <a:cubicBezTo>
                      <a:pt x="397" y="361"/>
                      <a:pt x="396" y="362"/>
                      <a:pt x="401" y="366"/>
                    </a:cubicBezTo>
                    <a:cubicBezTo>
                      <a:pt x="404" y="367"/>
                      <a:pt x="407" y="368"/>
                      <a:pt x="410" y="370"/>
                    </a:cubicBezTo>
                    <a:cubicBezTo>
                      <a:pt x="413" y="372"/>
                      <a:pt x="415" y="374"/>
                      <a:pt x="418" y="376"/>
                    </a:cubicBezTo>
                    <a:cubicBezTo>
                      <a:pt x="417" y="376"/>
                      <a:pt x="417" y="376"/>
                      <a:pt x="417" y="377"/>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tx1">
                      <a:lumMod val="85000"/>
                      <a:lumOff val="15000"/>
                    </a:schemeClr>
                  </a:solidFill>
                </a:endParaRPr>
              </a:p>
            </p:txBody>
          </p:sp>
        </p:grpSp>
      </p:grpSp>
      <p:grpSp>
        <p:nvGrpSpPr>
          <p:cNvPr id="10" name="Group 9">
            <a:extLst>
              <a:ext uri="{FF2B5EF4-FFF2-40B4-BE49-F238E27FC236}">
                <a16:creationId xmlns:a16="http://schemas.microsoft.com/office/drawing/2014/main" id="{A7A85CF3-F674-49D0-8293-3413058167BE}"/>
              </a:ext>
            </a:extLst>
          </p:cNvPr>
          <p:cNvGrpSpPr/>
          <p:nvPr/>
        </p:nvGrpSpPr>
        <p:grpSpPr>
          <a:xfrm>
            <a:off x="1742" y="5389258"/>
            <a:ext cx="12190258" cy="1468742"/>
            <a:chOff x="1742" y="5389258"/>
            <a:chExt cx="12190258" cy="1468742"/>
          </a:xfrm>
          <a:solidFill>
            <a:schemeClr val="accent6">
              <a:lumMod val="20000"/>
              <a:lumOff val="80000"/>
            </a:schemeClr>
          </a:solidFill>
        </p:grpSpPr>
        <p:grpSp>
          <p:nvGrpSpPr>
            <p:cNvPr id="11" name="Group 10">
              <a:extLst>
                <a:ext uri="{FF2B5EF4-FFF2-40B4-BE49-F238E27FC236}">
                  <a16:creationId xmlns:a16="http://schemas.microsoft.com/office/drawing/2014/main" id="{EAF8BB59-D54A-47FD-B62E-7ED8FB15C8FC}"/>
                </a:ext>
              </a:extLst>
            </p:cNvPr>
            <p:cNvGrpSpPr/>
            <p:nvPr/>
          </p:nvGrpSpPr>
          <p:grpSpPr>
            <a:xfrm>
              <a:off x="5037541" y="5435629"/>
              <a:ext cx="3075791" cy="1422371"/>
              <a:chOff x="9116208" y="4547715"/>
              <a:chExt cx="3075791" cy="1422371"/>
            </a:xfrm>
            <a:grpFill/>
          </p:grpSpPr>
          <p:sp>
            <p:nvSpPr>
              <p:cNvPr id="44" name="Oval 43">
                <a:extLst>
                  <a:ext uri="{FF2B5EF4-FFF2-40B4-BE49-F238E27FC236}">
                    <a16:creationId xmlns:a16="http://schemas.microsoft.com/office/drawing/2014/main" id="{E075F2BB-5921-402D-9978-C2BADE9A9127}"/>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5" name="Oval 44">
                <a:extLst>
                  <a:ext uri="{FF2B5EF4-FFF2-40B4-BE49-F238E27FC236}">
                    <a16:creationId xmlns:a16="http://schemas.microsoft.com/office/drawing/2014/main" id="{CD966548-3457-43C0-A0BA-58C4EDE17212}"/>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6" name="Oval 45">
                <a:extLst>
                  <a:ext uri="{FF2B5EF4-FFF2-40B4-BE49-F238E27FC236}">
                    <a16:creationId xmlns:a16="http://schemas.microsoft.com/office/drawing/2014/main" id="{7F8996A9-DCDF-4DF0-B441-A6A89611C608}"/>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7" name="Oval 46">
                <a:extLst>
                  <a:ext uri="{FF2B5EF4-FFF2-40B4-BE49-F238E27FC236}">
                    <a16:creationId xmlns:a16="http://schemas.microsoft.com/office/drawing/2014/main" id="{BEF8E05A-C0B8-4679-A836-92AB553226C0}"/>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8" name="Oval 47">
                <a:extLst>
                  <a:ext uri="{FF2B5EF4-FFF2-40B4-BE49-F238E27FC236}">
                    <a16:creationId xmlns:a16="http://schemas.microsoft.com/office/drawing/2014/main" id="{D818678D-41D2-4434-9272-ACC77B9C211D}"/>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9" name="Oval 48">
                <a:extLst>
                  <a:ext uri="{FF2B5EF4-FFF2-40B4-BE49-F238E27FC236}">
                    <a16:creationId xmlns:a16="http://schemas.microsoft.com/office/drawing/2014/main" id="{C9084A63-BD33-4C84-AACE-3576A95AB73E}"/>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0" name="Rectangle 49">
                <a:extLst>
                  <a:ext uri="{FF2B5EF4-FFF2-40B4-BE49-F238E27FC236}">
                    <a16:creationId xmlns:a16="http://schemas.microsoft.com/office/drawing/2014/main" id="{EE5E06C9-CF37-432D-945B-8E51171FB6AC}"/>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1" name="Oval 50">
                <a:extLst>
                  <a:ext uri="{FF2B5EF4-FFF2-40B4-BE49-F238E27FC236}">
                    <a16:creationId xmlns:a16="http://schemas.microsoft.com/office/drawing/2014/main" id="{D8C72F1B-56C0-45FD-A0D7-99652B4B5020}"/>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2" name="Oval 51">
                <a:extLst>
                  <a:ext uri="{FF2B5EF4-FFF2-40B4-BE49-F238E27FC236}">
                    <a16:creationId xmlns:a16="http://schemas.microsoft.com/office/drawing/2014/main" id="{A24419B6-D182-45C3-8581-9898C5EBBF8B}"/>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12" name="Group 11">
              <a:extLst>
                <a:ext uri="{FF2B5EF4-FFF2-40B4-BE49-F238E27FC236}">
                  <a16:creationId xmlns:a16="http://schemas.microsoft.com/office/drawing/2014/main" id="{9B834766-798F-431E-8040-BA2C7857F9B7}"/>
                </a:ext>
              </a:extLst>
            </p:cNvPr>
            <p:cNvGrpSpPr/>
            <p:nvPr/>
          </p:nvGrpSpPr>
          <p:grpSpPr>
            <a:xfrm>
              <a:off x="1742" y="5389258"/>
              <a:ext cx="5485937" cy="1468742"/>
              <a:chOff x="-51736" y="4638675"/>
              <a:chExt cx="4754749" cy="1418840"/>
            </a:xfrm>
            <a:grpFill/>
          </p:grpSpPr>
          <p:sp>
            <p:nvSpPr>
              <p:cNvPr id="32" name="Oval 31">
                <a:extLst>
                  <a:ext uri="{FF2B5EF4-FFF2-40B4-BE49-F238E27FC236}">
                    <a16:creationId xmlns:a16="http://schemas.microsoft.com/office/drawing/2014/main" id="{D5A203FA-1BDC-4CFA-AC89-FFD07CE841E1}"/>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33" name="Oval 32">
                <a:extLst>
                  <a:ext uri="{FF2B5EF4-FFF2-40B4-BE49-F238E27FC236}">
                    <a16:creationId xmlns:a16="http://schemas.microsoft.com/office/drawing/2014/main" id="{500A9564-6DD5-4771-88C5-AEBB9EC759B8}"/>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4" name="Oval 33">
                <a:extLst>
                  <a:ext uri="{FF2B5EF4-FFF2-40B4-BE49-F238E27FC236}">
                    <a16:creationId xmlns:a16="http://schemas.microsoft.com/office/drawing/2014/main" id="{D1BA4821-F6A4-41C2-ABA2-36028073E639}"/>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5" name="Oval 34">
                <a:extLst>
                  <a:ext uri="{FF2B5EF4-FFF2-40B4-BE49-F238E27FC236}">
                    <a16:creationId xmlns:a16="http://schemas.microsoft.com/office/drawing/2014/main" id="{30CE5C64-E55D-4AC1-9C70-3F3823F296E2}"/>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6" name="Oval 35">
                <a:extLst>
                  <a:ext uri="{FF2B5EF4-FFF2-40B4-BE49-F238E27FC236}">
                    <a16:creationId xmlns:a16="http://schemas.microsoft.com/office/drawing/2014/main" id="{9548E314-0069-4B77-813D-D9BC122F522D}"/>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7" name="Oval 36">
                <a:extLst>
                  <a:ext uri="{FF2B5EF4-FFF2-40B4-BE49-F238E27FC236}">
                    <a16:creationId xmlns:a16="http://schemas.microsoft.com/office/drawing/2014/main" id="{758B8521-0CEB-4920-844C-04C6924A89CA}"/>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8" name="Oval 37">
                <a:extLst>
                  <a:ext uri="{FF2B5EF4-FFF2-40B4-BE49-F238E27FC236}">
                    <a16:creationId xmlns:a16="http://schemas.microsoft.com/office/drawing/2014/main" id="{F67F5BCF-1B43-4D35-8A4F-59B2446F65F9}"/>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9" name="Oval 38">
                <a:extLst>
                  <a:ext uri="{FF2B5EF4-FFF2-40B4-BE49-F238E27FC236}">
                    <a16:creationId xmlns:a16="http://schemas.microsoft.com/office/drawing/2014/main" id="{E64B221E-961B-43AD-8A8E-FFC4345338A1}"/>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0" name="Rectangle 39">
                <a:extLst>
                  <a:ext uri="{FF2B5EF4-FFF2-40B4-BE49-F238E27FC236}">
                    <a16:creationId xmlns:a16="http://schemas.microsoft.com/office/drawing/2014/main" id="{44E554D6-33F4-4056-99F3-D083FEF556F9}"/>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41" name="Oval 40">
                <a:extLst>
                  <a:ext uri="{FF2B5EF4-FFF2-40B4-BE49-F238E27FC236}">
                    <a16:creationId xmlns:a16="http://schemas.microsoft.com/office/drawing/2014/main" id="{72A648FE-37BF-4D60-978A-90AE811B85E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2" name="Oval 41">
                <a:extLst>
                  <a:ext uri="{FF2B5EF4-FFF2-40B4-BE49-F238E27FC236}">
                    <a16:creationId xmlns:a16="http://schemas.microsoft.com/office/drawing/2014/main" id="{3C380536-AE78-4243-9AC4-F01E9454539B}"/>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3" name="Oval 42">
                <a:extLst>
                  <a:ext uri="{FF2B5EF4-FFF2-40B4-BE49-F238E27FC236}">
                    <a16:creationId xmlns:a16="http://schemas.microsoft.com/office/drawing/2014/main" id="{F6EAD998-562A-48D4-BA89-139C4E77BB69}"/>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grpSp>
        <p:sp>
          <p:nvSpPr>
            <p:cNvPr id="13" name="Oval 12">
              <a:extLst>
                <a:ext uri="{FF2B5EF4-FFF2-40B4-BE49-F238E27FC236}">
                  <a16:creationId xmlns:a16="http://schemas.microsoft.com/office/drawing/2014/main" id="{EF5B6446-5736-41F4-ACBC-8684D85B24C4}"/>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14" name="현 96">
              <a:extLst>
                <a:ext uri="{FF2B5EF4-FFF2-40B4-BE49-F238E27FC236}">
                  <a16:creationId xmlns:a16="http://schemas.microsoft.com/office/drawing/2014/main" id="{AC5A06FA-A703-489A-B3B6-457C94B39B92}"/>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5" name="현 97">
              <a:extLst>
                <a:ext uri="{FF2B5EF4-FFF2-40B4-BE49-F238E27FC236}">
                  <a16:creationId xmlns:a16="http://schemas.microsoft.com/office/drawing/2014/main" id="{9A759C54-B34F-4F61-A102-9D4B4CE52C24}"/>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6" name="현 96">
              <a:extLst>
                <a:ext uri="{FF2B5EF4-FFF2-40B4-BE49-F238E27FC236}">
                  <a16:creationId xmlns:a16="http://schemas.microsoft.com/office/drawing/2014/main" id="{EACE66A7-C553-4594-B340-7F1DB31CFB39}"/>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nvGrpSpPr>
            <p:cNvPr id="17" name="Group 16">
              <a:extLst>
                <a:ext uri="{FF2B5EF4-FFF2-40B4-BE49-F238E27FC236}">
                  <a16:creationId xmlns:a16="http://schemas.microsoft.com/office/drawing/2014/main" id="{BA73AC53-9B5F-4F29-9789-E5650EC702BC}"/>
                </a:ext>
              </a:extLst>
            </p:cNvPr>
            <p:cNvGrpSpPr/>
            <p:nvPr/>
          </p:nvGrpSpPr>
          <p:grpSpPr>
            <a:xfrm flipH="1">
              <a:off x="7769092" y="5591016"/>
              <a:ext cx="4422908" cy="1266984"/>
              <a:chOff x="8005970" y="4483310"/>
              <a:chExt cx="4422908" cy="1266984"/>
            </a:xfrm>
            <a:grpFill/>
          </p:grpSpPr>
          <p:sp>
            <p:nvSpPr>
              <p:cNvPr id="18" name="Oval 17">
                <a:extLst>
                  <a:ext uri="{FF2B5EF4-FFF2-40B4-BE49-F238E27FC236}">
                    <a16:creationId xmlns:a16="http://schemas.microsoft.com/office/drawing/2014/main" id="{5DCAF0D3-1205-44EB-881C-A41414C7E763}"/>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9" name="Oval 18">
                <a:extLst>
                  <a:ext uri="{FF2B5EF4-FFF2-40B4-BE49-F238E27FC236}">
                    <a16:creationId xmlns:a16="http://schemas.microsoft.com/office/drawing/2014/main" id="{C5D3E083-B2EF-44BC-857D-59BFE11D0FAC}"/>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0" name="Oval 19">
                <a:extLst>
                  <a:ext uri="{FF2B5EF4-FFF2-40B4-BE49-F238E27FC236}">
                    <a16:creationId xmlns:a16="http://schemas.microsoft.com/office/drawing/2014/main" id="{83A1684A-5231-4CA5-B50B-9A1E09359191}"/>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1" name="Oval 20">
                <a:extLst>
                  <a:ext uri="{FF2B5EF4-FFF2-40B4-BE49-F238E27FC236}">
                    <a16:creationId xmlns:a16="http://schemas.microsoft.com/office/drawing/2014/main" id="{CD5B3D64-11A0-4255-9BDF-A3527C45BD67}"/>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2" name="Oval 21">
                <a:extLst>
                  <a:ext uri="{FF2B5EF4-FFF2-40B4-BE49-F238E27FC236}">
                    <a16:creationId xmlns:a16="http://schemas.microsoft.com/office/drawing/2014/main" id="{185B8E70-63B4-4D3C-A55E-F9887B5D4253}"/>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3" name="Oval 22">
                <a:extLst>
                  <a:ext uri="{FF2B5EF4-FFF2-40B4-BE49-F238E27FC236}">
                    <a16:creationId xmlns:a16="http://schemas.microsoft.com/office/drawing/2014/main" id="{F67458E8-26BA-4751-BA64-E88895216C27}"/>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4" name="Rectangle 23">
                <a:extLst>
                  <a:ext uri="{FF2B5EF4-FFF2-40B4-BE49-F238E27FC236}">
                    <a16:creationId xmlns:a16="http://schemas.microsoft.com/office/drawing/2014/main" id="{DA434EE9-06EB-4CC2-AAB4-231DCE3C55DF}"/>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5" name="Oval 24">
                <a:extLst>
                  <a:ext uri="{FF2B5EF4-FFF2-40B4-BE49-F238E27FC236}">
                    <a16:creationId xmlns:a16="http://schemas.microsoft.com/office/drawing/2014/main" id="{2EC15C8E-E7B9-45A7-A3D5-602A3F8C7487}"/>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6" name="Oval 25">
                <a:extLst>
                  <a:ext uri="{FF2B5EF4-FFF2-40B4-BE49-F238E27FC236}">
                    <a16:creationId xmlns:a16="http://schemas.microsoft.com/office/drawing/2014/main" id="{9A195E4A-501D-49F6-85FF-1F082A669967}"/>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27" name="Oval 26">
                <a:extLst>
                  <a:ext uri="{FF2B5EF4-FFF2-40B4-BE49-F238E27FC236}">
                    <a16:creationId xmlns:a16="http://schemas.microsoft.com/office/drawing/2014/main" id="{54D8872B-31BB-4F79-88B6-163B42043A85}"/>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8" name="Oval 27">
                <a:extLst>
                  <a:ext uri="{FF2B5EF4-FFF2-40B4-BE49-F238E27FC236}">
                    <a16:creationId xmlns:a16="http://schemas.microsoft.com/office/drawing/2014/main" id="{4E765968-8277-484A-8035-06168B0E0D3B}"/>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9" name="Oval 28">
                <a:extLst>
                  <a:ext uri="{FF2B5EF4-FFF2-40B4-BE49-F238E27FC236}">
                    <a16:creationId xmlns:a16="http://schemas.microsoft.com/office/drawing/2014/main" id="{2F1BAE92-446D-4054-B345-4130AA65CA89}"/>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0" name="Oval 29">
                <a:extLst>
                  <a:ext uri="{FF2B5EF4-FFF2-40B4-BE49-F238E27FC236}">
                    <a16:creationId xmlns:a16="http://schemas.microsoft.com/office/drawing/2014/main" id="{34C9ED82-D52C-4EBE-9D64-797F2D2E8B8E}"/>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1" name="Oval 30">
                <a:extLst>
                  <a:ext uri="{FF2B5EF4-FFF2-40B4-BE49-F238E27FC236}">
                    <a16:creationId xmlns:a16="http://schemas.microsoft.com/office/drawing/2014/main" id="{78368B16-FE4F-483C-8837-BE69F501623C}"/>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grpSp>
      </p:grpSp>
      <p:grpSp>
        <p:nvGrpSpPr>
          <p:cNvPr id="53" name="Group 52">
            <a:extLst>
              <a:ext uri="{FF2B5EF4-FFF2-40B4-BE49-F238E27FC236}">
                <a16:creationId xmlns:a16="http://schemas.microsoft.com/office/drawing/2014/main" id="{45A86A4E-AEE5-461F-94DB-BC08B4F75020}"/>
              </a:ext>
            </a:extLst>
          </p:cNvPr>
          <p:cNvGrpSpPr/>
          <p:nvPr/>
        </p:nvGrpSpPr>
        <p:grpSpPr>
          <a:xfrm>
            <a:off x="-3372" y="5771636"/>
            <a:ext cx="12195372" cy="1095420"/>
            <a:chOff x="-3372" y="5771636"/>
            <a:chExt cx="12195372" cy="1095420"/>
          </a:xfrm>
        </p:grpSpPr>
        <p:grpSp>
          <p:nvGrpSpPr>
            <p:cNvPr id="54" name="Group 53">
              <a:extLst>
                <a:ext uri="{FF2B5EF4-FFF2-40B4-BE49-F238E27FC236}">
                  <a16:creationId xmlns:a16="http://schemas.microsoft.com/office/drawing/2014/main" id="{0243A51A-88D8-4333-82B2-C0F4AFE69D9B}"/>
                </a:ext>
              </a:extLst>
            </p:cNvPr>
            <p:cNvGrpSpPr/>
            <p:nvPr/>
          </p:nvGrpSpPr>
          <p:grpSpPr>
            <a:xfrm>
              <a:off x="-3372" y="6002404"/>
              <a:ext cx="2653222" cy="855594"/>
              <a:chOff x="5208276" y="5677120"/>
              <a:chExt cx="3880949" cy="1251508"/>
            </a:xfrm>
            <a:solidFill>
              <a:schemeClr val="bg1"/>
            </a:solidFill>
          </p:grpSpPr>
          <p:sp>
            <p:nvSpPr>
              <p:cNvPr id="95" name="Oval 94">
                <a:extLst>
                  <a:ext uri="{FF2B5EF4-FFF2-40B4-BE49-F238E27FC236}">
                    <a16:creationId xmlns:a16="http://schemas.microsoft.com/office/drawing/2014/main" id="{DFA92D1B-19B2-469B-91AC-CDDC4FFC6A6C}"/>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96" name="Oval 95">
                <a:extLst>
                  <a:ext uri="{FF2B5EF4-FFF2-40B4-BE49-F238E27FC236}">
                    <a16:creationId xmlns:a16="http://schemas.microsoft.com/office/drawing/2014/main" id="{28E34B6C-51F7-4D61-B9A4-443F4C52BD51}"/>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97" name="Oval 96">
                <a:extLst>
                  <a:ext uri="{FF2B5EF4-FFF2-40B4-BE49-F238E27FC236}">
                    <a16:creationId xmlns:a16="http://schemas.microsoft.com/office/drawing/2014/main" id="{8E6702FD-6043-4E19-8C4A-2B94629B8EF5}"/>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98" name="Oval 97">
                <a:extLst>
                  <a:ext uri="{FF2B5EF4-FFF2-40B4-BE49-F238E27FC236}">
                    <a16:creationId xmlns:a16="http://schemas.microsoft.com/office/drawing/2014/main" id="{7E202190-14DE-4D07-BA5D-DC50CAD5A229}"/>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99" name="Oval 98">
                <a:extLst>
                  <a:ext uri="{FF2B5EF4-FFF2-40B4-BE49-F238E27FC236}">
                    <a16:creationId xmlns:a16="http://schemas.microsoft.com/office/drawing/2014/main" id="{2CE14724-5981-457F-AFD5-809FD1A41296}"/>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00" name="Oval 99">
                <a:extLst>
                  <a:ext uri="{FF2B5EF4-FFF2-40B4-BE49-F238E27FC236}">
                    <a16:creationId xmlns:a16="http://schemas.microsoft.com/office/drawing/2014/main" id="{46FD6B2D-ACA4-4AB0-BE69-434DE6C9AB6B}"/>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101" name="Oval 100">
                <a:extLst>
                  <a:ext uri="{FF2B5EF4-FFF2-40B4-BE49-F238E27FC236}">
                    <a16:creationId xmlns:a16="http://schemas.microsoft.com/office/drawing/2014/main" id="{172849D1-72AF-4EDA-B17B-B9FB381DA89C}"/>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102" name="Oval 101">
                <a:extLst>
                  <a:ext uri="{FF2B5EF4-FFF2-40B4-BE49-F238E27FC236}">
                    <a16:creationId xmlns:a16="http://schemas.microsoft.com/office/drawing/2014/main" id="{17CB492F-C4D2-407B-B43E-7F9560F351BB}"/>
                  </a:ext>
                </a:extLst>
              </p:cNvPr>
              <p:cNvSpPr/>
              <p:nvPr/>
            </p:nvSpPr>
            <p:spPr>
              <a:xfrm>
                <a:off x="8369145" y="618281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03" name="Rectangle 102">
                <a:extLst>
                  <a:ext uri="{FF2B5EF4-FFF2-40B4-BE49-F238E27FC236}">
                    <a16:creationId xmlns:a16="http://schemas.microsoft.com/office/drawing/2014/main" id="{4AFEF61C-92BB-4291-BFA5-3CA8EB6D9BAB}"/>
                  </a:ext>
                </a:extLst>
              </p:cNvPr>
              <p:cNvSpPr/>
              <p:nvPr/>
            </p:nvSpPr>
            <p:spPr>
              <a:xfrm>
                <a:off x="5208276" y="6761949"/>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04" name="Oval 103">
                <a:extLst>
                  <a:ext uri="{FF2B5EF4-FFF2-40B4-BE49-F238E27FC236}">
                    <a16:creationId xmlns:a16="http://schemas.microsoft.com/office/drawing/2014/main" id="{EA84AF9C-5F02-4909-8A89-0CDBAF037BA1}"/>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105" name="Oval 104">
                <a:extLst>
                  <a:ext uri="{FF2B5EF4-FFF2-40B4-BE49-F238E27FC236}">
                    <a16:creationId xmlns:a16="http://schemas.microsoft.com/office/drawing/2014/main" id="{D81AF16E-2719-41F4-A630-0DA604A5303A}"/>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106" name="Oval 105">
                <a:extLst>
                  <a:ext uri="{FF2B5EF4-FFF2-40B4-BE49-F238E27FC236}">
                    <a16:creationId xmlns:a16="http://schemas.microsoft.com/office/drawing/2014/main" id="{418A9CBF-2485-433D-9464-836DBD50E5EE}"/>
                  </a:ext>
                </a:extLst>
              </p:cNvPr>
              <p:cNvSpPr/>
              <p:nvPr/>
            </p:nvSpPr>
            <p:spPr>
              <a:xfrm>
                <a:off x="5213208" y="6320028"/>
                <a:ext cx="595719" cy="59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107" name="Oval 106">
                <a:extLst>
                  <a:ext uri="{FF2B5EF4-FFF2-40B4-BE49-F238E27FC236}">
                    <a16:creationId xmlns:a16="http://schemas.microsoft.com/office/drawing/2014/main" id="{8F00C95D-1121-45FF-9C77-B71B17AE7D4E}"/>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55" name="Group 54">
              <a:extLst>
                <a:ext uri="{FF2B5EF4-FFF2-40B4-BE49-F238E27FC236}">
                  <a16:creationId xmlns:a16="http://schemas.microsoft.com/office/drawing/2014/main" id="{C61B03E9-271C-4383-AB95-CED21FE02B11}"/>
                </a:ext>
              </a:extLst>
            </p:cNvPr>
            <p:cNvGrpSpPr/>
            <p:nvPr/>
          </p:nvGrpSpPr>
          <p:grpSpPr>
            <a:xfrm>
              <a:off x="2503359" y="5771636"/>
              <a:ext cx="3430784" cy="1086364"/>
              <a:chOff x="5096347" y="5677120"/>
              <a:chExt cx="3992878" cy="1264356"/>
            </a:xfrm>
            <a:solidFill>
              <a:schemeClr val="bg1"/>
            </a:solidFill>
          </p:grpSpPr>
          <p:sp>
            <p:nvSpPr>
              <p:cNvPr id="82" name="Oval 81">
                <a:extLst>
                  <a:ext uri="{FF2B5EF4-FFF2-40B4-BE49-F238E27FC236}">
                    <a16:creationId xmlns:a16="http://schemas.microsoft.com/office/drawing/2014/main" id="{6593A446-1B54-4618-9919-680F7963D81E}"/>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83" name="Oval 82">
                <a:extLst>
                  <a:ext uri="{FF2B5EF4-FFF2-40B4-BE49-F238E27FC236}">
                    <a16:creationId xmlns:a16="http://schemas.microsoft.com/office/drawing/2014/main" id="{886DAA16-9003-45FD-9F29-BB0CB3DF1A08}"/>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84" name="Oval 83">
                <a:extLst>
                  <a:ext uri="{FF2B5EF4-FFF2-40B4-BE49-F238E27FC236}">
                    <a16:creationId xmlns:a16="http://schemas.microsoft.com/office/drawing/2014/main" id="{0D979339-780F-439B-A880-0619D0DF1911}"/>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85" name="Oval 84">
                <a:extLst>
                  <a:ext uri="{FF2B5EF4-FFF2-40B4-BE49-F238E27FC236}">
                    <a16:creationId xmlns:a16="http://schemas.microsoft.com/office/drawing/2014/main" id="{554EC434-BD30-4121-80A0-A410A047D894}"/>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86" name="Oval 85">
                <a:extLst>
                  <a:ext uri="{FF2B5EF4-FFF2-40B4-BE49-F238E27FC236}">
                    <a16:creationId xmlns:a16="http://schemas.microsoft.com/office/drawing/2014/main" id="{56C17466-73F9-4E91-9BAB-64E39C3CCC3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87" name="Oval 86">
                <a:extLst>
                  <a:ext uri="{FF2B5EF4-FFF2-40B4-BE49-F238E27FC236}">
                    <a16:creationId xmlns:a16="http://schemas.microsoft.com/office/drawing/2014/main" id="{6F2A7CD0-BD24-48F6-993D-8D527351C5EB}"/>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88" name="Oval 87">
                <a:extLst>
                  <a:ext uri="{FF2B5EF4-FFF2-40B4-BE49-F238E27FC236}">
                    <a16:creationId xmlns:a16="http://schemas.microsoft.com/office/drawing/2014/main" id="{C96B75A7-BBE7-4DD0-8B7B-06C335A9C6FB}"/>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89" name="Oval 88">
                <a:extLst>
                  <a:ext uri="{FF2B5EF4-FFF2-40B4-BE49-F238E27FC236}">
                    <a16:creationId xmlns:a16="http://schemas.microsoft.com/office/drawing/2014/main" id="{8B06F1CB-08E5-409F-8816-76D1ED2787F4}"/>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90" name="Rectangle 89">
                <a:extLst>
                  <a:ext uri="{FF2B5EF4-FFF2-40B4-BE49-F238E27FC236}">
                    <a16:creationId xmlns:a16="http://schemas.microsoft.com/office/drawing/2014/main" id="{C231AFFE-71BB-4FB8-9E48-448E019ED622}"/>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91" name="Oval 90">
                <a:extLst>
                  <a:ext uri="{FF2B5EF4-FFF2-40B4-BE49-F238E27FC236}">
                    <a16:creationId xmlns:a16="http://schemas.microsoft.com/office/drawing/2014/main" id="{79862A95-0870-4B00-AF22-B542306097C1}"/>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92" name="Oval 91">
                <a:extLst>
                  <a:ext uri="{FF2B5EF4-FFF2-40B4-BE49-F238E27FC236}">
                    <a16:creationId xmlns:a16="http://schemas.microsoft.com/office/drawing/2014/main" id="{79507F98-92EF-40D4-B70C-C1FEBB934315}"/>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93" name="Oval 92">
                <a:extLst>
                  <a:ext uri="{FF2B5EF4-FFF2-40B4-BE49-F238E27FC236}">
                    <a16:creationId xmlns:a16="http://schemas.microsoft.com/office/drawing/2014/main" id="{57748A00-18C8-4F39-AA68-6E37C4E91DCE}"/>
                  </a:ext>
                </a:extLst>
              </p:cNvPr>
              <p:cNvSpPr/>
              <p:nvPr/>
            </p:nvSpPr>
            <p:spPr>
              <a:xfrm>
                <a:off x="5096347" y="6288693"/>
                <a:ext cx="595719" cy="59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94" name="Oval 93">
                <a:extLst>
                  <a:ext uri="{FF2B5EF4-FFF2-40B4-BE49-F238E27FC236}">
                    <a16:creationId xmlns:a16="http://schemas.microsoft.com/office/drawing/2014/main" id="{97001D24-6D04-482D-8459-C2A10F08A5DA}"/>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56" name="Group 55">
              <a:extLst>
                <a:ext uri="{FF2B5EF4-FFF2-40B4-BE49-F238E27FC236}">
                  <a16:creationId xmlns:a16="http://schemas.microsoft.com/office/drawing/2014/main" id="{47EBE434-B308-46B1-9912-BCEB47BBA819}"/>
                </a:ext>
              </a:extLst>
            </p:cNvPr>
            <p:cNvGrpSpPr/>
            <p:nvPr/>
          </p:nvGrpSpPr>
          <p:grpSpPr>
            <a:xfrm flipH="1">
              <a:off x="5677557" y="5865298"/>
              <a:ext cx="3459076" cy="994002"/>
              <a:chOff x="5176824" y="5783050"/>
              <a:chExt cx="4025805" cy="1156862"/>
            </a:xfrm>
            <a:solidFill>
              <a:schemeClr val="bg1"/>
            </a:solidFill>
          </p:grpSpPr>
          <p:sp>
            <p:nvSpPr>
              <p:cNvPr id="70" name="Oval 69">
                <a:extLst>
                  <a:ext uri="{FF2B5EF4-FFF2-40B4-BE49-F238E27FC236}">
                    <a16:creationId xmlns:a16="http://schemas.microsoft.com/office/drawing/2014/main" id="{9D54C604-8D39-4CB5-A927-5814087F3677}"/>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1" name="Oval 70">
                <a:extLst>
                  <a:ext uri="{FF2B5EF4-FFF2-40B4-BE49-F238E27FC236}">
                    <a16:creationId xmlns:a16="http://schemas.microsoft.com/office/drawing/2014/main" id="{D5D0356D-BFB4-4CB4-A878-4A4A8FA1F446}"/>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2" name="Oval 71">
                <a:extLst>
                  <a:ext uri="{FF2B5EF4-FFF2-40B4-BE49-F238E27FC236}">
                    <a16:creationId xmlns:a16="http://schemas.microsoft.com/office/drawing/2014/main" id="{AFF1B563-4E17-48D0-86E7-3A326BB52937}"/>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3" name="Oval 72">
                <a:extLst>
                  <a:ext uri="{FF2B5EF4-FFF2-40B4-BE49-F238E27FC236}">
                    <a16:creationId xmlns:a16="http://schemas.microsoft.com/office/drawing/2014/main" id="{FC91FED4-611A-4D70-8A56-413E7A39BE1D}"/>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4" name="Oval 73">
                <a:extLst>
                  <a:ext uri="{FF2B5EF4-FFF2-40B4-BE49-F238E27FC236}">
                    <a16:creationId xmlns:a16="http://schemas.microsoft.com/office/drawing/2014/main" id="{994B9F09-F408-4710-98E4-E7757D2BDB7D}"/>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5" name="Oval 74">
                <a:extLst>
                  <a:ext uri="{FF2B5EF4-FFF2-40B4-BE49-F238E27FC236}">
                    <a16:creationId xmlns:a16="http://schemas.microsoft.com/office/drawing/2014/main" id="{69573EF0-E59B-41E0-88D0-DA77C0A9D204}"/>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76" name="Oval 75">
                <a:extLst>
                  <a:ext uri="{FF2B5EF4-FFF2-40B4-BE49-F238E27FC236}">
                    <a16:creationId xmlns:a16="http://schemas.microsoft.com/office/drawing/2014/main" id="{6420D63F-E4EC-4094-B49C-B8F744A4F980}"/>
                  </a:ext>
                </a:extLst>
              </p:cNvPr>
              <p:cNvSpPr/>
              <p:nvPr/>
            </p:nvSpPr>
            <p:spPr>
              <a:xfrm>
                <a:off x="8482549" y="610077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7" name="Rectangle 76">
                <a:extLst>
                  <a:ext uri="{FF2B5EF4-FFF2-40B4-BE49-F238E27FC236}">
                    <a16:creationId xmlns:a16="http://schemas.microsoft.com/office/drawing/2014/main" id="{F5F9584E-88EF-4CF9-8AB5-45C1D974B604}"/>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8" name="Oval 77">
                <a:extLst>
                  <a:ext uri="{FF2B5EF4-FFF2-40B4-BE49-F238E27FC236}">
                    <a16:creationId xmlns:a16="http://schemas.microsoft.com/office/drawing/2014/main" id="{96943337-B68F-4364-8828-C268489F20C1}"/>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9" name="Oval 78">
                <a:extLst>
                  <a:ext uri="{FF2B5EF4-FFF2-40B4-BE49-F238E27FC236}">
                    <a16:creationId xmlns:a16="http://schemas.microsoft.com/office/drawing/2014/main" id="{FD1A9B29-8692-45B2-A809-278F08C21648}"/>
                  </a:ext>
                </a:extLst>
              </p:cNvPr>
              <p:cNvSpPr/>
              <p:nvPr/>
            </p:nvSpPr>
            <p:spPr>
              <a:xfrm>
                <a:off x="5176824" y="6066471"/>
                <a:ext cx="849276" cy="849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80" name="Oval 79">
                <a:extLst>
                  <a:ext uri="{FF2B5EF4-FFF2-40B4-BE49-F238E27FC236}">
                    <a16:creationId xmlns:a16="http://schemas.microsoft.com/office/drawing/2014/main" id="{AB0850FE-5ADB-4274-A928-F056E6A3A814}"/>
                  </a:ext>
                </a:extLst>
              </p:cNvPr>
              <p:cNvSpPr/>
              <p:nvPr/>
            </p:nvSpPr>
            <p:spPr>
              <a:xfrm>
                <a:off x="7541959" y="6181631"/>
                <a:ext cx="1213393"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81" name="Oval 80">
                <a:extLst>
                  <a:ext uri="{FF2B5EF4-FFF2-40B4-BE49-F238E27FC236}">
                    <a16:creationId xmlns:a16="http://schemas.microsoft.com/office/drawing/2014/main" id="{954B885D-8D77-4F4D-A0FA-683D6C3679C3}"/>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57" name="Group 56">
              <a:extLst>
                <a:ext uri="{FF2B5EF4-FFF2-40B4-BE49-F238E27FC236}">
                  <a16:creationId xmlns:a16="http://schemas.microsoft.com/office/drawing/2014/main" id="{8D199830-19F1-4364-86ED-44211DA26F24}"/>
                </a:ext>
              </a:extLst>
            </p:cNvPr>
            <p:cNvGrpSpPr/>
            <p:nvPr/>
          </p:nvGrpSpPr>
          <p:grpSpPr>
            <a:xfrm flipH="1">
              <a:off x="8843757" y="5862656"/>
              <a:ext cx="3348243" cy="1004400"/>
              <a:chOff x="5192411" y="5783050"/>
              <a:chExt cx="3896814" cy="1168963"/>
            </a:xfrm>
            <a:solidFill>
              <a:schemeClr val="bg1"/>
            </a:solidFill>
          </p:grpSpPr>
          <p:sp>
            <p:nvSpPr>
              <p:cNvPr id="58" name="Oval 57">
                <a:extLst>
                  <a:ext uri="{FF2B5EF4-FFF2-40B4-BE49-F238E27FC236}">
                    <a16:creationId xmlns:a16="http://schemas.microsoft.com/office/drawing/2014/main" id="{595D7854-0190-4036-B432-50F308FAB53B}"/>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9" name="Oval 58">
                <a:extLst>
                  <a:ext uri="{FF2B5EF4-FFF2-40B4-BE49-F238E27FC236}">
                    <a16:creationId xmlns:a16="http://schemas.microsoft.com/office/drawing/2014/main" id="{DDAC2D43-A9CE-449D-93F6-7361451B242F}"/>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0" name="Oval 59">
                <a:extLst>
                  <a:ext uri="{FF2B5EF4-FFF2-40B4-BE49-F238E27FC236}">
                    <a16:creationId xmlns:a16="http://schemas.microsoft.com/office/drawing/2014/main" id="{E24DF9C3-DCD8-4307-B316-B6B51BBEA998}"/>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1" name="Oval 60">
                <a:extLst>
                  <a:ext uri="{FF2B5EF4-FFF2-40B4-BE49-F238E27FC236}">
                    <a16:creationId xmlns:a16="http://schemas.microsoft.com/office/drawing/2014/main" id="{ED5F6D2C-F04E-40EB-B786-B82AD0E921B0}"/>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2" name="Oval 61">
                <a:extLst>
                  <a:ext uri="{FF2B5EF4-FFF2-40B4-BE49-F238E27FC236}">
                    <a16:creationId xmlns:a16="http://schemas.microsoft.com/office/drawing/2014/main" id="{D5836230-E960-4EF9-AD3F-3A154A5B5E55}"/>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3" name="Oval 62">
                <a:extLst>
                  <a:ext uri="{FF2B5EF4-FFF2-40B4-BE49-F238E27FC236}">
                    <a16:creationId xmlns:a16="http://schemas.microsoft.com/office/drawing/2014/main" id="{BA4E87B8-A41D-43F5-B400-06DF671288B1}"/>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64" name="Oval 63">
                <a:extLst>
                  <a:ext uri="{FF2B5EF4-FFF2-40B4-BE49-F238E27FC236}">
                    <a16:creationId xmlns:a16="http://schemas.microsoft.com/office/drawing/2014/main" id="{0AFCB296-5D50-4A3A-A271-E1E485743D46}"/>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5" name="Rectangle 64">
                <a:extLst>
                  <a:ext uri="{FF2B5EF4-FFF2-40B4-BE49-F238E27FC236}">
                    <a16:creationId xmlns:a16="http://schemas.microsoft.com/office/drawing/2014/main" id="{93ABC91D-98B3-481E-9599-73EA42DB6EDC}"/>
                  </a:ext>
                </a:extLst>
              </p:cNvPr>
              <p:cNvSpPr/>
              <p:nvPr/>
            </p:nvSpPr>
            <p:spPr>
              <a:xfrm>
                <a:off x="5192411" y="6613640"/>
                <a:ext cx="3880949" cy="3237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6" name="Oval 65">
                <a:extLst>
                  <a:ext uri="{FF2B5EF4-FFF2-40B4-BE49-F238E27FC236}">
                    <a16:creationId xmlns:a16="http://schemas.microsoft.com/office/drawing/2014/main" id="{D38D5CBA-1B17-4298-977A-E68143D3AE3A}"/>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7" name="Oval 66">
                <a:extLst>
                  <a:ext uri="{FF2B5EF4-FFF2-40B4-BE49-F238E27FC236}">
                    <a16:creationId xmlns:a16="http://schemas.microsoft.com/office/drawing/2014/main" id="{AE0DEFA7-4CFC-4185-88B4-1BCFA8B15A97}"/>
                  </a:ext>
                </a:extLst>
              </p:cNvPr>
              <p:cNvSpPr/>
              <p:nvPr/>
            </p:nvSpPr>
            <p:spPr>
              <a:xfrm>
                <a:off x="5192411" y="6044347"/>
                <a:ext cx="907666" cy="9076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68" name="Oval 67">
                <a:extLst>
                  <a:ext uri="{FF2B5EF4-FFF2-40B4-BE49-F238E27FC236}">
                    <a16:creationId xmlns:a16="http://schemas.microsoft.com/office/drawing/2014/main" id="{F3D12A2B-42CA-4B04-B75E-0D1F6C3EEAFF}"/>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9" name="Oval 68">
                <a:extLst>
                  <a:ext uri="{FF2B5EF4-FFF2-40B4-BE49-F238E27FC236}">
                    <a16:creationId xmlns:a16="http://schemas.microsoft.com/office/drawing/2014/main" id="{1F95FC8E-0C5C-40CD-AC01-452B7CC7E875}"/>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sp>
        <p:nvSpPr>
          <p:cNvPr id="121" name="TextBox 120">
            <a:extLst>
              <a:ext uri="{FF2B5EF4-FFF2-40B4-BE49-F238E27FC236}">
                <a16:creationId xmlns:a16="http://schemas.microsoft.com/office/drawing/2014/main" id="{18A74CF8-FA45-4DFE-8D84-9BA8B911A17B}"/>
              </a:ext>
            </a:extLst>
          </p:cNvPr>
          <p:cNvSpPr txBox="1"/>
          <p:nvPr/>
        </p:nvSpPr>
        <p:spPr>
          <a:xfrm>
            <a:off x="86752" y="1363291"/>
            <a:ext cx="6209516" cy="3539430"/>
          </a:xfrm>
          <a:prstGeom prst="rect">
            <a:avLst/>
          </a:prstGeom>
          <a:noFill/>
        </p:spPr>
        <p:txBody>
          <a:bodyPr wrap="square" rtlCol="0">
            <a:spAutoFit/>
          </a:bodyPr>
          <a:lstStyle/>
          <a:p>
            <a:pPr algn="just"/>
            <a:r>
              <a:rPr lang="en-US" sz="1600" dirty="0"/>
              <a:t>	</a:t>
            </a:r>
            <a:r>
              <a:rPr lang="vi-VN" sz="1600" b="1" dirty="0"/>
              <a:t>CBOW (</a:t>
            </a:r>
            <a:r>
              <a:rPr lang="en-US" sz="1600" b="1" dirty="0"/>
              <a:t>C</a:t>
            </a:r>
            <a:r>
              <a:rPr lang="vi-VN" sz="1600" b="1" dirty="0"/>
              <a:t>ontinuous </a:t>
            </a:r>
            <a:r>
              <a:rPr lang="en-US" sz="1600" b="1" dirty="0"/>
              <a:t>B</a:t>
            </a:r>
            <a:r>
              <a:rPr lang="vi-VN" sz="1600" b="1" dirty="0"/>
              <a:t>ag </a:t>
            </a:r>
            <a:r>
              <a:rPr lang="en-US" sz="1600" b="1" dirty="0"/>
              <a:t>O</a:t>
            </a:r>
            <a:r>
              <a:rPr lang="vi-VN" sz="1600" b="1" dirty="0"/>
              <a:t>f </a:t>
            </a:r>
            <a:r>
              <a:rPr lang="en-US" sz="1600" b="1" dirty="0"/>
              <a:t>W</a:t>
            </a:r>
            <a:r>
              <a:rPr lang="vi-VN" sz="1600" b="1" dirty="0"/>
              <a:t>ords): </a:t>
            </a:r>
            <a:r>
              <a:rPr lang="vi-VN" sz="1600" dirty="0"/>
              <a:t>là dự đoán từ mục tiêu dựa vào các từ ngữ cảnh xung quanh nó trong 1 phạm vi nhất định. </a:t>
            </a:r>
          </a:p>
          <a:p>
            <a:pPr algn="just"/>
            <a:r>
              <a:rPr lang="en-US" sz="1600" dirty="0"/>
              <a:t>       - </a:t>
            </a:r>
            <a:r>
              <a:rPr lang="vi-VN" sz="1600" dirty="0"/>
              <a:t>Ý tưởng chính là dựa vào context word (hay các từ xung quanh) để dự đoán center word (từ ở giữa).</a:t>
            </a:r>
          </a:p>
          <a:p>
            <a:pPr algn="just"/>
            <a:r>
              <a:rPr lang="en-US" sz="1600" dirty="0"/>
              <a:t>       - </a:t>
            </a:r>
            <a:r>
              <a:rPr lang="vi-VN" sz="1600" dirty="0"/>
              <a:t>CBOW có điểm thuận lợi là training mô hình nhanh hơn so với skip-gram, thường cho kết quả tốt hơn frequence word (hay các từ thường xuất hiện trong văn cảnh)</a:t>
            </a:r>
          </a:p>
          <a:p>
            <a:pPr algn="just"/>
            <a:endParaRPr lang="en-US" sz="1600" dirty="0"/>
          </a:p>
          <a:p>
            <a:pPr algn="just"/>
            <a:endParaRPr lang="vi-VN" sz="1600" dirty="0"/>
          </a:p>
          <a:p>
            <a:pPr algn="just"/>
            <a:r>
              <a:rPr lang="en-US" sz="1600" dirty="0"/>
              <a:t>	</a:t>
            </a:r>
            <a:r>
              <a:rPr lang="vi-VN" sz="1600" b="1" dirty="0"/>
              <a:t>SKIPGRAM :</a:t>
            </a:r>
            <a:r>
              <a:rPr lang="vi-VN" sz="1600" dirty="0"/>
              <a:t>Ý tưởng của mô hình Skip-gram đối lập với CBOW, các từ mục tiêu bây giờ trở thành đầu vào và các từ ngữ cảnh trong câu trở thành đầu ra</a:t>
            </a:r>
          </a:p>
          <a:p>
            <a:pPr algn="just"/>
            <a:endParaRPr lang="en-US" sz="1600" dirty="0"/>
          </a:p>
        </p:txBody>
      </p:sp>
    </p:spTree>
    <p:extLst>
      <p:ext uri="{BB962C8B-B14F-4D97-AF65-F5344CB8AC3E}">
        <p14:creationId xmlns:p14="http://schemas.microsoft.com/office/powerpoint/2010/main" val="184736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randombar(horizontal)">
                                      <p:cBhvr>
                                        <p:cTn id="1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DFF9F-7736-42E5-AE5F-E78A254D9DF3}"/>
              </a:ext>
            </a:extLst>
          </p:cNvPr>
          <p:cNvSpPr>
            <a:spLocks noGrp="1"/>
          </p:cNvSpPr>
          <p:nvPr>
            <p:ph type="body" idx="1"/>
          </p:nvPr>
        </p:nvSpPr>
        <p:spPr>
          <a:xfrm>
            <a:off x="731837" y="559595"/>
            <a:ext cx="5157787" cy="823912"/>
          </a:xfrm>
        </p:spPr>
        <p:txBody>
          <a:bodyPr>
            <a:normAutofit/>
          </a:bodyPr>
          <a:lstStyle/>
          <a:p>
            <a:r>
              <a:rPr lang="en-US" sz="4800" dirty="0" err="1"/>
              <a:t>Mô</a:t>
            </a:r>
            <a:r>
              <a:rPr lang="en-US" sz="4800" dirty="0"/>
              <a:t> </a:t>
            </a:r>
            <a:r>
              <a:rPr lang="en-US" sz="4800" dirty="0" err="1"/>
              <a:t>hình</a:t>
            </a:r>
            <a:r>
              <a:rPr lang="en-US" sz="4800" dirty="0"/>
              <a:t> CBOW</a:t>
            </a:r>
          </a:p>
        </p:txBody>
      </p:sp>
      <p:sp>
        <p:nvSpPr>
          <p:cNvPr id="5" name="Text Placeholder 4">
            <a:extLst>
              <a:ext uri="{FF2B5EF4-FFF2-40B4-BE49-F238E27FC236}">
                <a16:creationId xmlns:a16="http://schemas.microsoft.com/office/drawing/2014/main" id="{88DBA7BD-0837-4236-8B9D-5006B4C73FA8}"/>
              </a:ext>
            </a:extLst>
          </p:cNvPr>
          <p:cNvSpPr>
            <a:spLocks noGrp="1"/>
          </p:cNvSpPr>
          <p:nvPr>
            <p:ph type="body" sz="quarter" idx="3"/>
          </p:nvPr>
        </p:nvSpPr>
        <p:spPr>
          <a:xfrm>
            <a:off x="6096000" y="559595"/>
            <a:ext cx="5259388" cy="823912"/>
          </a:xfrm>
        </p:spPr>
        <p:txBody>
          <a:bodyPr>
            <a:noAutofit/>
          </a:bodyPr>
          <a:lstStyle/>
          <a:p>
            <a:r>
              <a:rPr lang="en-US" sz="4800" dirty="0" err="1"/>
              <a:t>Mô</a:t>
            </a:r>
            <a:r>
              <a:rPr lang="en-US" sz="4800" dirty="0"/>
              <a:t> </a:t>
            </a:r>
            <a:r>
              <a:rPr lang="en-US" sz="4800" dirty="0" err="1"/>
              <a:t>hình</a:t>
            </a:r>
            <a:r>
              <a:rPr lang="en-US" sz="4800" dirty="0"/>
              <a:t> SKIPGRAM</a:t>
            </a:r>
          </a:p>
        </p:txBody>
      </p:sp>
      <p:pic>
        <p:nvPicPr>
          <p:cNvPr id="8194" name="Picture 2">
            <a:extLst>
              <a:ext uri="{FF2B5EF4-FFF2-40B4-BE49-F238E27FC236}">
                <a16:creationId xmlns:a16="http://schemas.microsoft.com/office/drawing/2014/main" id="{3965BA11-B851-466D-9A27-D2853AC4ED1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84270" y="1493043"/>
            <a:ext cx="3995670" cy="469601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EF82C87-9E68-4B92-A453-A26E7E66E3DE}"/>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740895" y="1680970"/>
            <a:ext cx="4186793" cy="4617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8467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Effect transition="in" filter="barn(inVertical)">
                                      <p:cBhvr>
                                        <p:cTn id="14" dur="500"/>
                                        <p:tgtEl>
                                          <p:spTgt spid="819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8196"/>
                                        </p:tgtEl>
                                        <p:attrNameLst>
                                          <p:attrName>style.visibility</p:attrName>
                                        </p:attrNameLst>
                                      </p:cBhvr>
                                      <p:to>
                                        <p:strVal val="visible"/>
                                      </p:to>
                                    </p:set>
                                    <p:animEffect transition="in" filter="barn(inVertical)">
                                      <p:cBhvr>
                                        <p:cTn id="26"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7000">
              <a:schemeClr val="accent6">
                <a:lumMod val="20000"/>
                <a:lumOff val="80000"/>
              </a:schemeClr>
            </a:gs>
            <a:gs pos="69000">
              <a:schemeClr val="accent6">
                <a:lumMod val="40000"/>
                <a:lumOff val="60000"/>
              </a:schemeClr>
            </a:gs>
            <a:gs pos="92000">
              <a:schemeClr val="accent6">
                <a:lumMod val="60000"/>
                <a:lumOff val="40000"/>
              </a:schemeClr>
            </a:gs>
            <a:gs pos="100000">
              <a:schemeClr val="accent6">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9123-2900-4FBE-858A-ACB977309273}"/>
              </a:ext>
            </a:extLst>
          </p:cNvPr>
          <p:cNvSpPr>
            <a:spLocks noGrp="1"/>
          </p:cNvSpPr>
          <p:nvPr>
            <p:ph type="title"/>
          </p:nvPr>
        </p:nvSpPr>
        <p:spPr/>
        <p:txBody>
          <a:bodyPr/>
          <a:lstStyle/>
          <a:p>
            <a:pPr algn="ctr"/>
            <a:r>
              <a:rPr lang="en-US" b="1" dirty="0">
                <a:solidFill>
                  <a:schemeClr val="accent1">
                    <a:lumMod val="75000"/>
                  </a:schemeClr>
                </a:solidFill>
              </a:rPr>
              <a:t>Convolutional Neural Networks for </a:t>
            </a:r>
            <a:br>
              <a:rPr lang="en-US" b="1" dirty="0">
                <a:solidFill>
                  <a:schemeClr val="accent1">
                    <a:lumMod val="75000"/>
                  </a:schemeClr>
                </a:solidFill>
              </a:rPr>
            </a:br>
            <a:r>
              <a:rPr lang="en-US" b="1" dirty="0">
                <a:solidFill>
                  <a:schemeClr val="accent1">
                    <a:lumMod val="75000"/>
                  </a:schemeClr>
                </a:solidFill>
              </a:rPr>
              <a:t>Natural Language Processing</a:t>
            </a:r>
          </a:p>
        </p:txBody>
      </p:sp>
      <p:sp>
        <p:nvSpPr>
          <p:cNvPr id="3" name="Content Placeholder 2">
            <a:extLst>
              <a:ext uri="{FF2B5EF4-FFF2-40B4-BE49-F238E27FC236}">
                <a16:creationId xmlns:a16="http://schemas.microsoft.com/office/drawing/2014/main" id="{A2AD6A71-3E26-4700-9674-D2D3E8CACFC9}"/>
              </a:ext>
            </a:extLst>
          </p:cNvPr>
          <p:cNvSpPr>
            <a:spLocks noGrp="1"/>
          </p:cNvSpPr>
          <p:nvPr>
            <p:ph idx="1"/>
          </p:nvPr>
        </p:nvSpPr>
        <p:spPr>
          <a:xfrm>
            <a:off x="838200" y="1930400"/>
            <a:ext cx="10515600" cy="4351338"/>
          </a:xfrm>
        </p:spPr>
        <p:txBody>
          <a:bodyPr>
            <a:normAutofit fontScale="85000" lnSpcReduction="20000"/>
          </a:bodyPr>
          <a:lstStyle/>
          <a:p>
            <a:pPr marL="0" indent="0" algn="just">
              <a:buNone/>
            </a:pPr>
            <a:r>
              <a:rPr lang="en-US" dirty="0"/>
              <a:t>	</a:t>
            </a:r>
            <a:r>
              <a:rPr lang="vi-VN" dirty="0"/>
              <a:t>Theo truyền thống, chúng ta nghĩ rằng một </a:t>
            </a:r>
            <a:r>
              <a:rPr lang="vi-VN" b="1" dirty="0"/>
              <a:t>mạng tích chập (CNN) </a:t>
            </a:r>
            <a:r>
              <a:rPr lang="vi-VN" dirty="0"/>
              <a:t>là một mạng thần kinh chuyên dùng để xử lý một lưới các giá trị như hình ảnh. Và </a:t>
            </a:r>
            <a:r>
              <a:rPr lang="vi-VN" b="1" dirty="0"/>
              <a:t>mạng thần kinh tái phát (RNN) </a:t>
            </a:r>
            <a:r>
              <a:rPr lang="vi-VN" dirty="0"/>
              <a:t>là mạng thần kinh chuyên dùng để xử lý một chuỗi các giá trị.</a:t>
            </a:r>
          </a:p>
          <a:p>
            <a:pPr marL="0" indent="0" algn="just">
              <a:buNone/>
            </a:pPr>
            <a:r>
              <a:rPr lang="en-US" dirty="0"/>
              <a:t>	</a:t>
            </a:r>
            <a:r>
              <a:rPr lang="vi-VN" dirty="0"/>
              <a:t>Nhưng gần đây, chúng ta cũng đã bắt đầu áp dụng CNN cho các vấn đề trong Xử lý ngôn ngữ tự nhiên và nhận được một số kết quả thú vị.</a:t>
            </a:r>
          </a:p>
          <a:p>
            <a:pPr marL="0" indent="0" algn="just">
              <a:buNone/>
            </a:pPr>
            <a:r>
              <a:rPr lang="vi-VN" dirty="0"/>
              <a:t>Nhiệm vụ phân loại</a:t>
            </a:r>
          </a:p>
          <a:p>
            <a:pPr marL="0" indent="0" algn="just">
              <a:buNone/>
            </a:pPr>
            <a:r>
              <a:rPr lang="en-US" dirty="0"/>
              <a:t>	</a:t>
            </a:r>
            <a:r>
              <a:rPr lang="vi-VN" dirty="0"/>
              <a:t>Do CNN, không giống như RNN, chỉ có thể xuất ra các vectơ có kích thước cố định, sự phù hợp tự nhiên đối với chúng dường như nằm trong các nhiệm vụ phân loại như Phân tích tình cảm, Phát hiện thư rác hoặc Phân loại chủ đề.</a:t>
            </a:r>
          </a:p>
          <a:p>
            <a:pPr marL="0" indent="0" algn="just">
              <a:buNone/>
            </a:pPr>
            <a:r>
              <a:rPr lang="en-US" dirty="0"/>
              <a:t>	</a:t>
            </a:r>
            <a:r>
              <a:rPr lang="vi-VN" dirty="0"/>
              <a:t>Trong các tác vụ thị giác máy tính, các bộ lọc được sử dụng trong CNN trượt trên các bản vá của hình ảnh trong khi trong các tác vụ NLP, các bộ lọc trượt trên ma trận câu, một vài từ tại một thời điểm.</a:t>
            </a:r>
          </a:p>
          <a:p>
            <a:pPr algn="just"/>
            <a:endParaRPr lang="en-US" dirty="0"/>
          </a:p>
        </p:txBody>
      </p:sp>
    </p:spTree>
    <p:extLst>
      <p:ext uri="{BB962C8B-B14F-4D97-AF65-F5344CB8AC3E}">
        <p14:creationId xmlns:p14="http://schemas.microsoft.com/office/powerpoint/2010/main" val="3478747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3">
            <a:extLst>
              <a:ext uri="{FF2B5EF4-FFF2-40B4-BE49-F238E27FC236}">
                <a16:creationId xmlns:a16="http://schemas.microsoft.com/office/drawing/2014/main" id="{4155CDF3-7B3B-E849-8D62-B1EEEB4F69F8}"/>
              </a:ext>
            </a:extLst>
          </p:cNvPr>
          <p:cNvSpPr/>
          <p:nvPr/>
        </p:nvSpPr>
        <p:spPr>
          <a:xfrm>
            <a:off x="0" y="8021"/>
            <a:ext cx="12192000" cy="685800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4">
            <a:extLst>
              <a:ext uri="{FF2B5EF4-FFF2-40B4-BE49-F238E27FC236}">
                <a16:creationId xmlns:a16="http://schemas.microsoft.com/office/drawing/2014/main" id="{B5E506A1-474D-F24F-B059-1A7E97E343B5}"/>
              </a:ext>
            </a:extLst>
          </p:cNvPr>
          <p:cNvSpPr/>
          <p:nvPr/>
        </p:nvSpPr>
        <p:spPr>
          <a:xfrm>
            <a:off x="-2" y="-28443"/>
            <a:ext cx="4355432" cy="6858000"/>
          </a:xfrm>
          <a:custGeom>
            <a:avLst/>
            <a:gdLst>
              <a:gd name="connsiteX0" fmla="*/ 0 w 4355432"/>
              <a:gd name="connsiteY0" fmla="*/ 0 h 6858000"/>
              <a:gd name="connsiteX1" fmla="*/ 4355432 w 4355432"/>
              <a:gd name="connsiteY1" fmla="*/ 0 h 6858000"/>
              <a:gd name="connsiteX2" fmla="*/ 4355432 w 4355432"/>
              <a:gd name="connsiteY2" fmla="*/ 6858000 h 6858000"/>
              <a:gd name="connsiteX3" fmla="*/ 0 w 4355432"/>
              <a:gd name="connsiteY3" fmla="*/ 6858000 h 6858000"/>
              <a:gd name="connsiteX4" fmla="*/ 0 w 4355432"/>
              <a:gd name="connsiteY4" fmla="*/ 0 h 6858000"/>
              <a:gd name="connsiteX0" fmla="*/ 0 w 4355432"/>
              <a:gd name="connsiteY0" fmla="*/ 0 h 6858000"/>
              <a:gd name="connsiteX1" fmla="*/ 4355432 w 4355432"/>
              <a:gd name="connsiteY1" fmla="*/ 0 h 6858000"/>
              <a:gd name="connsiteX2" fmla="*/ 4355432 w 4355432"/>
              <a:gd name="connsiteY2" fmla="*/ 6858000 h 6858000"/>
              <a:gd name="connsiteX3" fmla="*/ 0 w 4355432"/>
              <a:gd name="connsiteY3" fmla="*/ 6858000 h 6858000"/>
              <a:gd name="connsiteX4" fmla="*/ 0 w 4355432"/>
              <a:gd name="connsiteY4" fmla="*/ 0 h 6858000"/>
              <a:gd name="connsiteX0" fmla="*/ 0 w 4355432"/>
              <a:gd name="connsiteY0" fmla="*/ 24064 h 6882064"/>
              <a:gd name="connsiteX1" fmla="*/ 2358190 w 4355432"/>
              <a:gd name="connsiteY1" fmla="*/ 0 h 6882064"/>
              <a:gd name="connsiteX2" fmla="*/ 4355432 w 4355432"/>
              <a:gd name="connsiteY2" fmla="*/ 6882064 h 6882064"/>
              <a:gd name="connsiteX3" fmla="*/ 0 w 4355432"/>
              <a:gd name="connsiteY3" fmla="*/ 6882064 h 6882064"/>
              <a:gd name="connsiteX4" fmla="*/ 0 w 4355432"/>
              <a:gd name="connsiteY4" fmla="*/ 24064 h 6882064"/>
              <a:gd name="connsiteX0" fmla="*/ 0 w 4355432"/>
              <a:gd name="connsiteY0" fmla="*/ 0 h 6858000"/>
              <a:gd name="connsiteX1" fmla="*/ 1299411 w 4355432"/>
              <a:gd name="connsiteY1" fmla="*/ 0 h 6858000"/>
              <a:gd name="connsiteX2" fmla="*/ 4355432 w 4355432"/>
              <a:gd name="connsiteY2" fmla="*/ 6858000 h 6858000"/>
              <a:gd name="connsiteX3" fmla="*/ 0 w 4355432"/>
              <a:gd name="connsiteY3" fmla="*/ 6858000 h 6858000"/>
              <a:gd name="connsiteX4" fmla="*/ 0 w 435543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5432" h="6858000">
                <a:moveTo>
                  <a:pt x="0" y="0"/>
                </a:moveTo>
                <a:cubicBezTo>
                  <a:pt x="1451811" y="0"/>
                  <a:pt x="-1042737" y="48126"/>
                  <a:pt x="1299411" y="0"/>
                </a:cubicBezTo>
                <a:lnTo>
                  <a:pt x="4355432"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2">
            <a:extLst>
              <a:ext uri="{FF2B5EF4-FFF2-40B4-BE49-F238E27FC236}">
                <a16:creationId xmlns:a16="http://schemas.microsoft.com/office/drawing/2014/main" id="{FFFCC573-F1CD-A74B-88E1-BF439012D20E}"/>
              </a:ext>
            </a:extLst>
          </p:cNvPr>
          <p:cNvSpPr/>
          <p:nvPr/>
        </p:nvSpPr>
        <p:spPr>
          <a:xfrm>
            <a:off x="-1" y="1660358"/>
            <a:ext cx="5390147" cy="519764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4">
            <a:extLst>
              <a:ext uri="{FF2B5EF4-FFF2-40B4-BE49-F238E27FC236}">
                <a16:creationId xmlns:a16="http://schemas.microsoft.com/office/drawing/2014/main" id="{FCA4A7E3-3F74-BE40-9C58-A9A8F01F95BF}"/>
              </a:ext>
            </a:extLst>
          </p:cNvPr>
          <p:cNvSpPr/>
          <p:nvPr/>
        </p:nvSpPr>
        <p:spPr>
          <a:xfrm flipH="1">
            <a:off x="7964905" y="-28443"/>
            <a:ext cx="4355432" cy="6858000"/>
          </a:xfrm>
          <a:custGeom>
            <a:avLst/>
            <a:gdLst>
              <a:gd name="connsiteX0" fmla="*/ 0 w 4355432"/>
              <a:gd name="connsiteY0" fmla="*/ 0 h 6858000"/>
              <a:gd name="connsiteX1" fmla="*/ 4355432 w 4355432"/>
              <a:gd name="connsiteY1" fmla="*/ 0 h 6858000"/>
              <a:gd name="connsiteX2" fmla="*/ 4355432 w 4355432"/>
              <a:gd name="connsiteY2" fmla="*/ 6858000 h 6858000"/>
              <a:gd name="connsiteX3" fmla="*/ 0 w 4355432"/>
              <a:gd name="connsiteY3" fmla="*/ 6858000 h 6858000"/>
              <a:gd name="connsiteX4" fmla="*/ 0 w 4355432"/>
              <a:gd name="connsiteY4" fmla="*/ 0 h 6858000"/>
              <a:gd name="connsiteX0" fmla="*/ 0 w 4355432"/>
              <a:gd name="connsiteY0" fmla="*/ 0 h 6858000"/>
              <a:gd name="connsiteX1" fmla="*/ 4355432 w 4355432"/>
              <a:gd name="connsiteY1" fmla="*/ 0 h 6858000"/>
              <a:gd name="connsiteX2" fmla="*/ 4355432 w 4355432"/>
              <a:gd name="connsiteY2" fmla="*/ 6858000 h 6858000"/>
              <a:gd name="connsiteX3" fmla="*/ 0 w 4355432"/>
              <a:gd name="connsiteY3" fmla="*/ 6858000 h 6858000"/>
              <a:gd name="connsiteX4" fmla="*/ 0 w 4355432"/>
              <a:gd name="connsiteY4" fmla="*/ 0 h 6858000"/>
              <a:gd name="connsiteX0" fmla="*/ 0 w 4355432"/>
              <a:gd name="connsiteY0" fmla="*/ 24064 h 6882064"/>
              <a:gd name="connsiteX1" fmla="*/ 2358190 w 4355432"/>
              <a:gd name="connsiteY1" fmla="*/ 0 h 6882064"/>
              <a:gd name="connsiteX2" fmla="*/ 4355432 w 4355432"/>
              <a:gd name="connsiteY2" fmla="*/ 6882064 h 6882064"/>
              <a:gd name="connsiteX3" fmla="*/ 0 w 4355432"/>
              <a:gd name="connsiteY3" fmla="*/ 6882064 h 6882064"/>
              <a:gd name="connsiteX4" fmla="*/ 0 w 4355432"/>
              <a:gd name="connsiteY4" fmla="*/ 24064 h 6882064"/>
              <a:gd name="connsiteX0" fmla="*/ 0 w 4355432"/>
              <a:gd name="connsiteY0" fmla="*/ 0 h 6858000"/>
              <a:gd name="connsiteX1" fmla="*/ 1299411 w 4355432"/>
              <a:gd name="connsiteY1" fmla="*/ 0 h 6858000"/>
              <a:gd name="connsiteX2" fmla="*/ 4355432 w 4355432"/>
              <a:gd name="connsiteY2" fmla="*/ 6858000 h 6858000"/>
              <a:gd name="connsiteX3" fmla="*/ 0 w 4355432"/>
              <a:gd name="connsiteY3" fmla="*/ 6858000 h 6858000"/>
              <a:gd name="connsiteX4" fmla="*/ 0 w 435543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5432" h="6858000">
                <a:moveTo>
                  <a:pt x="0" y="0"/>
                </a:moveTo>
                <a:cubicBezTo>
                  <a:pt x="1451811" y="0"/>
                  <a:pt x="-1042737" y="48126"/>
                  <a:pt x="1299411" y="0"/>
                </a:cubicBezTo>
                <a:lnTo>
                  <a:pt x="4355432" y="6858000"/>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1">
            <a:extLst>
              <a:ext uri="{FF2B5EF4-FFF2-40B4-BE49-F238E27FC236}">
                <a16:creationId xmlns:a16="http://schemas.microsoft.com/office/drawing/2014/main" id="{E84B77C1-47C1-2E42-8F06-51B3960C61D2}"/>
              </a:ext>
            </a:extLst>
          </p:cNvPr>
          <p:cNvSpPr/>
          <p:nvPr/>
        </p:nvSpPr>
        <p:spPr>
          <a:xfrm flipH="1">
            <a:off x="6801852" y="1668379"/>
            <a:ext cx="5390147" cy="519764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TextBox 12">
            <a:extLst>
              <a:ext uri="{FF2B5EF4-FFF2-40B4-BE49-F238E27FC236}">
                <a16:creationId xmlns:a16="http://schemas.microsoft.com/office/drawing/2014/main" id="{A884F6C1-8F44-DC4B-B9AB-C3AEEBB44216}"/>
              </a:ext>
            </a:extLst>
          </p:cNvPr>
          <p:cNvSpPr txBox="1"/>
          <p:nvPr/>
        </p:nvSpPr>
        <p:spPr>
          <a:xfrm>
            <a:off x="1423278" y="488472"/>
            <a:ext cx="9345442" cy="1107996"/>
          </a:xfrm>
          <a:prstGeom prst="rect">
            <a:avLst/>
          </a:prstGeom>
          <a:noFill/>
        </p:spPr>
        <p:txBody>
          <a:bodyPr wrap="square" rtlCol="0">
            <a:spAutoFit/>
          </a:bodyPr>
          <a:lstStyle/>
          <a:p>
            <a:pPr algn="ctr"/>
            <a:r>
              <a:rPr lang="en-US" sz="6600" b="1" dirty="0">
                <a:solidFill>
                  <a:schemeClr val="accent2">
                    <a:lumMod val="60000"/>
                    <a:lumOff val="40000"/>
                  </a:schemeClr>
                </a:solidFill>
                <a:latin typeface="Arial Black" panose="020B0604020202020204" pitchFamily="34" charset="0"/>
                <a:cs typeface="Arial Black" panose="020B0604020202020204" pitchFamily="34" charset="0"/>
              </a:rPr>
              <a:t>DO THIS DO THAT</a:t>
            </a:r>
          </a:p>
        </p:txBody>
      </p:sp>
      <p:sp>
        <p:nvSpPr>
          <p:cNvPr id="14" name="TextBox 13">
            <a:extLst>
              <a:ext uri="{FF2B5EF4-FFF2-40B4-BE49-F238E27FC236}">
                <a16:creationId xmlns:a16="http://schemas.microsoft.com/office/drawing/2014/main" id="{4C3DC4BF-F9C8-BD43-91BA-E7E5FFC6B00A}"/>
              </a:ext>
            </a:extLst>
          </p:cNvPr>
          <p:cNvSpPr txBox="1"/>
          <p:nvPr/>
        </p:nvSpPr>
        <p:spPr>
          <a:xfrm>
            <a:off x="3236494" y="3105017"/>
            <a:ext cx="5847347" cy="2585323"/>
          </a:xfrm>
          <a:prstGeom prst="rect">
            <a:avLst/>
          </a:prstGeom>
          <a:noFill/>
        </p:spPr>
        <p:txBody>
          <a:bodyPr wrap="square" rtlCol="0">
            <a:spAutoFit/>
          </a:bodyPr>
          <a:lstStyle/>
          <a:p>
            <a:pPr algn="ctr">
              <a:spcBef>
                <a:spcPts val="0"/>
              </a:spcBef>
            </a:pPr>
            <a:r>
              <a:rPr lang="en-US" sz="5400" dirty="0">
                <a:solidFill>
                  <a:schemeClr val="accent4"/>
                </a:solidFill>
                <a:latin typeface="Chalkboard SE" panose="03050602040202020205" pitchFamily="66" charset="77"/>
                <a:cs typeface="Times New Roman" panose="02020603050405020304" pitchFamily="18" charset="0"/>
              </a:rPr>
              <a:t>Sentiment Analysis </a:t>
            </a:r>
          </a:p>
          <a:p>
            <a:pPr algn="ctr">
              <a:spcBef>
                <a:spcPts val="0"/>
              </a:spcBef>
            </a:pPr>
            <a:r>
              <a:rPr lang="en-US" sz="5400" dirty="0">
                <a:solidFill>
                  <a:schemeClr val="accent4"/>
                </a:solidFill>
                <a:latin typeface="Chalkboard SE" panose="03050602040202020205" pitchFamily="66" charset="77"/>
                <a:cs typeface="Times New Roman" panose="02020603050405020304" pitchFamily="18" charset="0"/>
              </a:rPr>
              <a:t>for Vietnamese with </a:t>
            </a:r>
          </a:p>
          <a:p>
            <a:pPr algn="ctr">
              <a:spcBef>
                <a:spcPts val="0"/>
              </a:spcBef>
            </a:pPr>
            <a:r>
              <a:rPr lang="en-US" sz="5400" dirty="0">
                <a:solidFill>
                  <a:schemeClr val="accent4"/>
                </a:solidFill>
                <a:latin typeface="Chalkboard SE" panose="03050602040202020205" pitchFamily="66" charset="77"/>
                <a:cs typeface="Times New Roman" panose="02020603050405020304" pitchFamily="18" charset="0"/>
              </a:rPr>
              <a:t>CNN + LSTM</a:t>
            </a:r>
          </a:p>
        </p:txBody>
      </p:sp>
    </p:spTree>
    <p:extLst>
      <p:ext uri="{BB962C8B-B14F-4D97-AF65-F5344CB8AC3E}">
        <p14:creationId xmlns:p14="http://schemas.microsoft.com/office/powerpoint/2010/main" val="573093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77865 -0.00717 L -2.5E-6 -1.48148E-6 " pathEditMode="relative" rAng="0" ptsTypes="AA">
                                      <p:cBhvr>
                                        <p:cTn id="6" dur="2000" fill="hold"/>
                                        <p:tgtEl>
                                          <p:spTgt spid="14"/>
                                        </p:tgtEl>
                                        <p:attrNameLst>
                                          <p:attrName>ppt_x</p:attrName>
                                          <p:attrName>ppt_y</p:attrName>
                                        </p:attrNameLst>
                                      </p:cBhvr>
                                      <p:rCtr x="-38932" y="347"/>
                                    </p:animMotion>
                                  </p:childTnLst>
                                </p:cTn>
                              </p:par>
                              <p:par>
                                <p:cTn id="7" presetID="63" presetClass="path" presetSubtype="0" accel="50000" decel="50000" fill="hold" grpId="0" nodeType="withEffect">
                                  <p:stCondLst>
                                    <p:cond delay="0"/>
                                  </p:stCondLst>
                                  <p:childTnLst>
                                    <p:animMotion origin="layout" path="M -0.76381 0.00162 L 3.125E-6 -4.44444E-6 " pathEditMode="relative" rAng="0" ptsTypes="AA">
                                      <p:cBhvr>
                                        <p:cTn id="8" dur="2000" fill="hold"/>
                                        <p:tgtEl>
                                          <p:spTgt spid="13"/>
                                        </p:tgtEl>
                                        <p:attrNameLst>
                                          <p:attrName>ppt_x</p:attrName>
                                          <p:attrName>ppt_y</p:attrName>
                                        </p:attrNameLst>
                                      </p:cBhvr>
                                      <p:rCtr x="38190" y="-93"/>
                                    </p:animMotion>
                                  </p:childTnLst>
                                </p:cTn>
                              </p:par>
                              <p:par>
                                <p:cTn id="9" presetID="35" presetClass="path" presetSubtype="0" accel="50000" decel="50000" fill="hold" grpId="0" nodeType="withEffect">
                                  <p:stCondLst>
                                    <p:cond delay="0"/>
                                  </p:stCondLst>
                                  <p:childTnLst>
                                    <p:animMotion origin="layout" path="M 0 0 L -0.25 0 E" pathEditMode="relative" ptsTypes="">
                                      <p:cBhvr>
                                        <p:cTn id="10" dur="2000" fill="hold"/>
                                        <p:tgtEl>
                                          <p:spTgt spid="4"/>
                                        </p:tgtEl>
                                        <p:attrNameLst>
                                          <p:attrName>ppt_x</p:attrName>
                                          <p:attrName>ppt_y</p:attrName>
                                        </p:attrNameLst>
                                      </p:cBhvr>
                                    </p:animMotion>
                                  </p:childTnLst>
                                </p:cTn>
                              </p:par>
                              <p:par>
                                <p:cTn id="11" presetID="63" presetClass="path" presetSubtype="0" accel="50000" decel="50000" fill="hold" grpId="0" nodeType="withEffect">
                                  <p:stCondLst>
                                    <p:cond delay="0"/>
                                  </p:stCondLst>
                                  <p:childTnLst>
                                    <p:animMotion origin="layout" path="M 0 0 L 0.25 0 E" pathEditMode="relative" ptsTypes="">
                                      <p:cBhvr>
                                        <p:cTn id="12" dur="2000" fill="hold"/>
                                        <p:tgtEl>
                                          <p:spTgt spid="7"/>
                                        </p:tgtEl>
                                        <p:attrNameLst>
                                          <p:attrName>ppt_x</p:attrName>
                                          <p:attrName>ppt_y</p:attrName>
                                        </p:attrNameLst>
                                      </p:cBhvr>
                                    </p:animMotion>
                                  </p:childTnLst>
                                </p:cTn>
                              </p:par>
                            </p:childTnLst>
                          </p:cTn>
                        </p:par>
                        <p:par>
                          <p:cTn id="13" fill="hold">
                            <p:stCondLst>
                              <p:cond delay="2000"/>
                            </p:stCondLst>
                            <p:childTnLst>
                              <p:par>
                                <p:cTn id="14" presetID="35" presetClass="path" presetSubtype="0" accel="50000" decel="50000" fill="hold" grpId="0" nodeType="afterEffect">
                                  <p:stCondLst>
                                    <p:cond delay="0"/>
                                  </p:stCondLst>
                                  <p:childTnLst>
                                    <p:animMotion origin="layout" path="M -3.54167E-6 -4.81481E-6 L -0.16367 0.00348 " pathEditMode="relative" rAng="0" ptsTypes="AA">
                                      <p:cBhvr>
                                        <p:cTn id="15" dur="2000" fill="hold"/>
                                        <p:tgtEl>
                                          <p:spTgt spid="5"/>
                                        </p:tgtEl>
                                        <p:attrNameLst>
                                          <p:attrName>ppt_x</p:attrName>
                                          <p:attrName>ppt_y</p:attrName>
                                        </p:attrNameLst>
                                      </p:cBhvr>
                                      <p:rCtr x="-8190" y="162"/>
                                    </p:animMotion>
                                  </p:childTnLst>
                                </p:cTn>
                              </p:par>
                              <p:par>
                                <p:cTn id="16" presetID="63" presetClass="path" presetSubtype="0" accel="50000" decel="50000" fill="hold" grpId="0" nodeType="withEffect">
                                  <p:stCondLst>
                                    <p:cond delay="0"/>
                                  </p:stCondLst>
                                  <p:childTnLst>
                                    <p:animMotion origin="layout" path="M 1.66667E-6 -2.22222E-6 L 0.16719 0.00579 " pathEditMode="relative" rAng="0" ptsTypes="AA">
                                      <p:cBhvr>
                                        <p:cTn id="17" dur="2000" fill="hold"/>
                                        <p:tgtEl>
                                          <p:spTgt spid="8"/>
                                        </p:tgtEl>
                                        <p:attrNameLst>
                                          <p:attrName>ppt_x</p:attrName>
                                          <p:attrName>ppt_y</p:attrName>
                                        </p:attrNameLst>
                                      </p:cBhvr>
                                      <p:rCtr x="8359"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D8A101-03A5-4A2A-846E-CD4E62834325}"/>
              </a:ext>
            </a:extLst>
          </p:cNvPr>
          <p:cNvSpPr/>
          <p:nvPr/>
        </p:nvSpPr>
        <p:spPr>
          <a:xfrm>
            <a:off x="9496425" y="0"/>
            <a:ext cx="2695575" cy="6858000"/>
          </a:xfrm>
          <a:prstGeom prst="rect">
            <a:avLst/>
          </a:prstGeom>
          <a:solidFill>
            <a:schemeClr val="accent6">
              <a:lumMod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9218" name="Picture 2">
            <a:extLst>
              <a:ext uri="{FF2B5EF4-FFF2-40B4-BE49-F238E27FC236}">
                <a16:creationId xmlns:a16="http://schemas.microsoft.com/office/drawing/2014/main" id="{6E744320-E911-442C-A5C0-52257204E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932" y="0"/>
            <a:ext cx="741838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729B2A-07AB-4EF5-B629-63BC74E558C4}"/>
              </a:ext>
            </a:extLst>
          </p:cNvPr>
          <p:cNvSpPr txBox="1"/>
          <p:nvPr/>
        </p:nvSpPr>
        <p:spPr>
          <a:xfrm>
            <a:off x="151210" y="699671"/>
            <a:ext cx="3790951" cy="2123658"/>
          </a:xfrm>
          <a:prstGeom prst="rect">
            <a:avLst/>
          </a:prstGeom>
          <a:noFill/>
        </p:spPr>
        <p:txBody>
          <a:bodyPr wrap="square" rtlCol="0">
            <a:spAutoFit/>
          </a:bodyPr>
          <a:lstStyle/>
          <a:p>
            <a:pPr algn="ctr"/>
            <a:r>
              <a:rPr lang="en-US" sz="4400" dirty="0" err="1">
                <a:solidFill>
                  <a:schemeClr val="accent6">
                    <a:lumMod val="50000"/>
                  </a:schemeClr>
                </a:solidFill>
              </a:rPr>
              <a:t>Mô</a:t>
            </a:r>
            <a:r>
              <a:rPr lang="en-US" sz="4400" dirty="0">
                <a:solidFill>
                  <a:schemeClr val="accent6">
                    <a:lumMod val="50000"/>
                  </a:schemeClr>
                </a:solidFill>
              </a:rPr>
              <a:t> </a:t>
            </a:r>
            <a:r>
              <a:rPr lang="en-US" sz="4400" dirty="0" err="1">
                <a:solidFill>
                  <a:schemeClr val="accent6">
                    <a:lumMod val="50000"/>
                  </a:schemeClr>
                </a:solidFill>
              </a:rPr>
              <a:t>hình</a:t>
            </a:r>
            <a:r>
              <a:rPr lang="en-US" sz="4400" dirty="0">
                <a:solidFill>
                  <a:schemeClr val="accent6">
                    <a:lumMod val="50000"/>
                  </a:schemeClr>
                </a:solidFill>
              </a:rPr>
              <a:t> CNN </a:t>
            </a:r>
            <a:r>
              <a:rPr lang="en-US" sz="4400" dirty="0" err="1">
                <a:solidFill>
                  <a:schemeClr val="accent6">
                    <a:lumMod val="50000"/>
                  </a:schemeClr>
                </a:solidFill>
              </a:rPr>
              <a:t>cho</a:t>
            </a:r>
            <a:r>
              <a:rPr lang="en-US" sz="4400" dirty="0">
                <a:solidFill>
                  <a:schemeClr val="accent6">
                    <a:lumMod val="50000"/>
                  </a:schemeClr>
                </a:solidFill>
              </a:rPr>
              <a:t> </a:t>
            </a:r>
            <a:r>
              <a:rPr lang="en-US" sz="4400" dirty="0" err="1">
                <a:solidFill>
                  <a:schemeClr val="accent6">
                    <a:lumMod val="50000"/>
                  </a:schemeClr>
                </a:solidFill>
              </a:rPr>
              <a:t>dữ</a:t>
            </a:r>
            <a:r>
              <a:rPr lang="en-US" sz="4400" dirty="0">
                <a:solidFill>
                  <a:schemeClr val="accent6">
                    <a:lumMod val="50000"/>
                  </a:schemeClr>
                </a:solidFill>
              </a:rPr>
              <a:t> </a:t>
            </a:r>
            <a:r>
              <a:rPr lang="en-US" sz="4400" dirty="0" err="1">
                <a:solidFill>
                  <a:schemeClr val="accent6">
                    <a:lumMod val="50000"/>
                  </a:schemeClr>
                </a:solidFill>
              </a:rPr>
              <a:t>liệu</a:t>
            </a:r>
            <a:r>
              <a:rPr lang="en-US" sz="4400" dirty="0">
                <a:solidFill>
                  <a:schemeClr val="accent6">
                    <a:lumMod val="50000"/>
                  </a:schemeClr>
                </a:solidFill>
              </a:rPr>
              <a:t> </a:t>
            </a:r>
            <a:r>
              <a:rPr lang="en-US" sz="4400" dirty="0" err="1">
                <a:solidFill>
                  <a:schemeClr val="accent6">
                    <a:lumMod val="50000"/>
                  </a:schemeClr>
                </a:solidFill>
              </a:rPr>
              <a:t>dạng</a:t>
            </a:r>
            <a:r>
              <a:rPr lang="en-US" sz="4400" dirty="0">
                <a:solidFill>
                  <a:schemeClr val="accent6">
                    <a:lumMod val="50000"/>
                  </a:schemeClr>
                </a:solidFill>
              </a:rPr>
              <a:t> </a:t>
            </a:r>
            <a:r>
              <a:rPr lang="en-US" sz="4400" dirty="0" err="1">
                <a:solidFill>
                  <a:schemeClr val="accent6">
                    <a:lumMod val="50000"/>
                  </a:schemeClr>
                </a:solidFill>
              </a:rPr>
              <a:t>văn</a:t>
            </a:r>
            <a:r>
              <a:rPr lang="en-US" sz="4400" dirty="0">
                <a:solidFill>
                  <a:schemeClr val="accent6">
                    <a:lumMod val="50000"/>
                  </a:schemeClr>
                </a:solidFill>
              </a:rPr>
              <a:t> </a:t>
            </a:r>
            <a:r>
              <a:rPr lang="en-US" sz="4400" dirty="0" err="1">
                <a:solidFill>
                  <a:schemeClr val="accent6">
                    <a:lumMod val="50000"/>
                  </a:schemeClr>
                </a:solidFill>
              </a:rPr>
              <a:t>bản</a:t>
            </a:r>
            <a:endParaRPr lang="en-US" sz="4400" dirty="0">
              <a:solidFill>
                <a:schemeClr val="accent6">
                  <a:lumMod val="50000"/>
                </a:schemeClr>
              </a:solidFill>
            </a:endParaRPr>
          </a:p>
        </p:txBody>
      </p:sp>
      <p:pic>
        <p:nvPicPr>
          <p:cNvPr id="3" name="Picture 2">
            <a:extLst>
              <a:ext uri="{FF2B5EF4-FFF2-40B4-BE49-F238E27FC236}">
                <a16:creationId xmlns:a16="http://schemas.microsoft.com/office/drawing/2014/main" id="{006B5093-859B-4E80-933F-314DCAA9B4C2}"/>
              </a:ext>
            </a:extLst>
          </p:cNvPr>
          <p:cNvPicPr>
            <a:picLocks noChangeAspect="1"/>
          </p:cNvPicPr>
          <p:nvPr/>
        </p:nvPicPr>
        <p:blipFill>
          <a:blip r:embed="rId3"/>
          <a:stretch>
            <a:fillRect/>
          </a:stretch>
        </p:blipFill>
        <p:spPr>
          <a:xfrm>
            <a:off x="0" y="3204839"/>
            <a:ext cx="4621385" cy="3515961"/>
          </a:xfrm>
          <a:prstGeom prst="rect">
            <a:avLst/>
          </a:prstGeom>
        </p:spPr>
      </p:pic>
    </p:spTree>
    <p:extLst>
      <p:ext uri="{BB962C8B-B14F-4D97-AF65-F5344CB8AC3E}">
        <p14:creationId xmlns:p14="http://schemas.microsoft.com/office/powerpoint/2010/main" val="179561663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9218"/>
                                        </p:tgtEl>
                                        <p:attrNameLst>
                                          <p:attrName>style.visibility</p:attrName>
                                        </p:attrNameLst>
                                      </p:cBhvr>
                                      <p:to>
                                        <p:strVal val="visible"/>
                                      </p:to>
                                    </p:set>
                                    <p:anim calcmode="lin" valueType="num">
                                      <p:cBhvr>
                                        <p:cTn id="13" dur="500" fill="hold"/>
                                        <p:tgtEl>
                                          <p:spTgt spid="9218"/>
                                        </p:tgtEl>
                                        <p:attrNameLst>
                                          <p:attrName>ppt_w</p:attrName>
                                        </p:attrNameLst>
                                      </p:cBhvr>
                                      <p:tavLst>
                                        <p:tav tm="0">
                                          <p:val>
                                            <p:fltVal val="0"/>
                                          </p:val>
                                        </p:tav>
                                        <p:tav tm="100000">
                                          <p:val>
                                            <p:strVal val="#ppt_w"/>
                                          </p:val>
                                        </p:tav>
                                      </p:tavLst>
                                    </p:anim>
                                    <p:anim calcmode="lin" valueType="num">
                                      <p:cBhvr>
                                        <p:cTn id="14" dur="500" fill="hold"/>
                                        <p:tgtEl>
                                          <p:spTgt spid="9218"/>
                                        </p:tgtEl>
                                        <p:attrNameLst>
                                          <p:attrName>ppt_h</p:attrName>
                                        </p:attrNameLst>
                                      </p:cBhvr>
                                      <p:tavLst>
                                        <p:tav tm="0">
                                          <p:val>
                                            <p:fltVal val="0"/>
                                          </p:val>
                                        </p:tav>
                                        <p:tav tm="100000">
                                          <p:val>
                                            <p:strVal val="#ppt_h"/>
                                          </p:val>
                                        </p:tav>
                                      </p:tavLst>
                                    </p:anim>
                                    <p:animEffect transition="in" filter="fade">
                                      <p:cBhvr>
                                        <p:cTn id="15" dur="500"/>
                                        <p:tgtEl>
                                          <p:spTgt spid="921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2A3399-1AB1-4D8F-A43F-E437FF965003}"/>
              </a:ext>
            </a:extLst>
          </p:cNvPr>
          <p:cNvSpPr txBox="1"/>
          <p:nvPr/>
        </p:nvSpPr>
        <p:spPr>
          <a:xfrm>
            <a:off x="5372100" y="1454677"/>
            <a:ext cx="6553200" cy="3077766"/>
          </a:xfrm>
          <a:prstGeom prst="rect">
            <a:avLst/>
          </a:prstGeom>
          <a:noFill/>
        </p:spPr>
        <p:txBody>
          <a:bodyPr wrap="square" lIns="36000" tIns="0" rIns="36000" bIns="0"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white"/>
                </a:solidFill>
                <a:effectLst/>
                <a:uLnTx/>
                <a:uFillTx/>
                <a:latin typeface="Arial"/>
                <a:cs typeface="+mn-cs"/>
              </a:rPr>
              <a:t>	</a:t>
            </a:r>
            <a:r>
              <a:rPr kumimoji="0" lang="vi-VN" altLang="ko-KR" sz="2000" b="0" i="0" u="none" strike="noStrike" kern="1200" cap="none" spc="0" normalizeH="0" baseline="0" noProof="0" dirty="0">
                <a:ln>
                  <a:noFill/>
                </a:ln>
                <a:solidFill>
                  <a:prstClr val="white"/>
                </a:solidFill>
                <a:effectLst/>
                <a:uLnTx/>
                <a:uFillTx/>
                <a:latin typeface="Arial"/>
                <a:cs typeface="+mn-cs"/>
              </a:rPr>
              <a:t>Long Short Term Memory (LSTM) là một phiên bản mở rộng của mạng RNN, được thiết kế để giải quyết các bài toán về phụ thuộc xa (long-term dependencies) trong mạng RNN do bị ảnh hưởng bởi vấn đề gradient biến mất. Có thể hiểu một cách đơn giản là mạng RNN cơ bản trong thực tế không có khả năng ghi nhớ thông tin từ các bước có khoảng cách xa và do đó những phần tử đầu tiên trong chuỗi đầu vào không có nhiều ảnh hưởng đến các kết quả tính toán dự đoán phần tử cho chuỗi đầu ra trong các bước sau.</a:t>
            </a:r>
          </a:p>
        </p:txBody>
      </p:sp>
      <p:sp>
        <p:nvSpPr>
          <p:cNvPr id="9" name="Freeform: Shape 8">
            <a:extLst>
              <a:ext uri="{FF2B5EF4-FFF2-40B4-BE49-F238E27FC236}">
                <a16:creationId xmlns:a16="http://schemas.microsoft.com/office/drawing/2014/main" id="{0983B25F-19D8-4900-84E5-40BB467D7B28}"/>
              </a:ext>
            </a:extLst>
          </p:cNvPr>
          <p:cNvSpPr/>
          <p:nvPr/>
        </p:nvSpPr>
        <p:spPr>
          <a:xfrm>
            <a:off x="11020424" y="667990"/>
            <a:ext cx="565491" cy="522995"/>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Rectangle 2">
            <a:extLst>
              <a:ext uri="{FF2B5EF4-FFF2-40B4-BE49-F238E27FC236}">
                <a16:creationId xmlns:a16="http://schemas.microsoft.com/office/drawing/2014/main" id="{3B8C4928-4077-43AD-8E94-3610E564855B}"/>
              </a:ext>
            </a:extLst>
          </p:cNvPr>
          <p:cNvSpPr/>
          <p:nvPr/>
        </p:nvSpPr>
        <p:spPr>
          <a:xfrm>
            <a:off x="6019618" y="4796135"/>
            <a:ext cx="5429627" cy="1754326"/>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LONG SHORT </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TERM MEMORY</a:t>
            </a:r>
          </a:p>
        </p:txBody>
      </p:sp>
    </p:spTree>
    <p:extLst>
      <p:ext uri="{BB962C8B-B14F-4D97-AF65-F5344CB8AC3E}">
        <p14:creationId xmlns:p14="http://schemas.microsoft.com/office/powerpoint/2010/main" val="171637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3B32-2942-4AA2-B35B-C92D661CAB7F}"/>
              </a:ext>
            </a:extLst>
          </p:cNvPr>
          <p:cNvSpPr>
            <a:spLocks noGrp="1"/>
          </p:cNvSpPr>
          <p:nvPr>
            <p:ph type="title"/>
          </p:nvPr>
        </p:nvSpPr>
        <p:spPr>
          <a:xfrm>
            <a:off x="836612" y="2173574"/>
            <a:ext cx="3932237" cy="2850863"/>
          </a:xfrm>
        </p:spPr>
        <p:txBody>
          <a:bodyPr>
            <a:normAutofit fontScale="90000"/>
          </a:bodyPr>
          <a:lstStyle/>
          <a:p>
            <a:r>
              <a:rPr lang="vi-VN" sz="4400" dirty="0">
                <a:solidFill>
                  <a:schemeClr val="accent1">
                    <a:lumMod val="75000"/>
                  </a:schemeClr>
                </a:solidFill>
              </a:rPr>
              <a:t>Sơ đồ biểu diễn kiến trúc bên trong của một tế bào LSTM</a:t>
            </a:r>
            <a:br>
              <a:rPr lang="vi-VN" dirty="0"/>
            </a:br>
            <a:endParaRPr lang="en-US" dirty="0"/>
          </a:p>
        </p:txBody>
      </p:sp>
      <p:pic>
        <p:nvPicPr>
          <p:cNvPr id="1026" name="Picture 2">
            <a:extLst>
              <a:ext uri="{FF2B5EF4-FFF2-40B4-BE49-F238E27FC236}">
                <a16:creationId xmlns:a16="http://schemas.microsoft.com/office/drawing/2014/main" id="{542C061B-0C14-46A2-9D9E-6569117248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26855" y="1174071"/>
            <a:ext cx="7458610" cy="450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831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ppt_x"/>
                                          </p:val>
                                        </p:tav>
                                        <p:tav tm="100000">
                                          <p:val>
                                            <p:strVal val="#ppt_x"/>
                                          </p:val>
                                        </p:tav>
                                      </p:tavLst>
                                    </p:anim>
                                    <p:anim calcmode="lin" valueType="num">
                                      <p:cBhvr additive="base">
                                        <p:cTn id="1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0A687-E913-4C4B-98E6-3AB54F438C01}"/>
              </a:ext>
            </a:extLst>
          </p:cNvPr>
          <p:cNvSpPr>
            <a:spLocks noGrp="1"/>
          </p:cNvSpPr>
          <p:nvPr>
            <p:ph type="title"/>
          </p:nvPr>
        </p:nvSpPr>
        <p:spPr>
          <a:xfrm>
            <a:off x="601663" y="1993692"/>
            <a:ext cx="3932237" cy="3030745"/>
          </a:xfrm>
        </p:spPr>
        <p:txBody>
          <a:bodyPr>
            <a:normAutofit/>
          </a:bodyPr>
          <a:lstStyle/>
          <a:p>
            <a:r>
              <a:rPr lang="vi-VN" sz="4400" dirty="0">
                <a:solidFill>
                  <a:schemeClr val="accent4">
                    <a:lumMod val="50000"/>
                  </a:schemeClr>
                </a:solidFill>
              </a:rPr>
              <a:t>Sơ đồ biểu diễn kiến trúc LSTM đối với đoạn văn bản</a:t>
            </a:r>
            <a:br>
              <a:rPr lang="vi-VN" dirty="0"/>
            </a:br>
            <a:endParaRPr lang="en-US" dirty="0"/>
          </a:p>
        </p:txBody>
      </p:sp>
      <p:pic>
        <p:nvPicPr>
          <p:cNvPr id="11266" name="Picture 2">
            <a:extLst>
              <a:ext uri="{FF2B5EF4-FFF2-40B4-BE49-F238E27FC236}">
                <a16:creationId xmlns:a16="http://schemas.microsoft.com/office/drawing/2014/main" id="{EFE293E9-01D2-49E4-9E63-0432A56110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38700" y="809625"/>
            <a:ext cx="6200775" cy="532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774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1266"/>
                                        </p:tgtEl>
                                      </p:cBhvr>
                                    </p:animEffect>
                                    <p:animScale>
                                      <p:cBhvr>
                                        <p:cTn id="12" dur="250" autoRev="1" fill="hold"/>
                                        <p:tgtEl>
                                          <p:spTgt spid="1126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8568-0CEF-484D-B833-00A3F2410B4D}"/>
              </a:ext>
            </a:extLst>
          </p:cNvPr>
          <p:cNvSpPr>
            <a:spLocks noGrp="1"/>
          </p:cNvSpPr>
          <p:nvPr>
            <p:ph type="title"/>
          </p:nvPr>
        </p:nvSpPr>
        <p:spPr>
          <a:xfrm>
            <a:off x="2758281" y="0"/>
            <a:ext cx="6808787" cy="1600200"/>
          </a:xfrm>
        </p:spPr>
        <p:txBody>
          <a:bodyPr>
            <a:normAutofit/>
          </a:bodyPr>
          <a:lstStyle/>
          <a:p>
            <a:r>
              <a:rPr lang="en-US" sz="6000" b="1" dirty="0" err="1">
                <a:solidFill>
                  <a:srgbClr val="92D050"/>
                </a:solidFill>
              </a:rPr>
              <a:t>Mô</a:t>
            </a:r>
            <a:r>
              <a:rPr lang="en-US" sz="6000" b="1" dirty="0">
                <a:solidFill>
                  <a:srgbClr val="92D050"/>
                </a:solidFill>
              </a:rPr>
              <a:t> </a:t>
            </a:r>
            <a:r>
              <a:rPr lang="en-US" sz="6000" b="1" dirty="0" err="1">
                <a:solidFill>
                  <a:srgbClr val="92D050"/>
                </a:solidFill>
              </a:rPr>
              <a:t>hình</a:t>
            </a:r>
            <a:r>
              <a:rPr lang="en-US" sz="6000" b="1" dirty="0">
                <a:solidFill>
                  <a:srgbClr val="92D050"/>
                </a:solidFill>
              </a:rPr>
              <a:t> LSTM-CNN</a:t>
            </a:r>
          </a:p>
        </p:txBody>
      </p:sp>
      <p:pic>
        <p:nvPicPr>
          <p:cNvPr id="1028" name="Picture 4" descr="Không có mô tả.">
            <a:extLst>
              <a:ext uri="{FF2B5EF4-FFF2-40B4-BE49-F238E27FC236}">
                <a16:creationId xmlns:a16="http://schemas.microsoft.com/office/drawing/2014/main" id="{C6F866CD-0D9C-41C0-8D7C-D30D8261BF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108960"/>
            <a:ext cx="12192000" cy="3945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8662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8A848447-F3B6-427D-9EEA-649D5D822E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15987"/>
            <a:ext cx="12192000" cy="126999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1ABF0C33-297A-4D82-9F83-D80126E09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6550"/>
            <a:ext cx="12192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2FEF2EB7-4DAA-4499-9944-B45E53BAC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24427"/>
            <a:ext cx="12192000" cy="127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0B9B9F-0EB2-42A7-A0F0-7598EC6C0515}"/>
              </a:ext>
            </a:extLst>
          </p:cNvPr>
          <p:cNvSpPr txBox="1"/>
          <p:nvPr/>
        </p:nvSpPr>
        <p:spPr>
          <a:xfrm>
            <a:off x="400050" y="285750"/>
            <a:ext cx="3733800" cy="523220"/>
          </a:xfrm>
          <a:prstGeom prst="rect">
            <a:avLst/>
          </a:prstGeom>
          <a:noFill/>
        </p:spPr>
        <p:txBody>
          <a:bodyPr wrap="square" rtlCol="0">
            <a:spAutoFit/>
          </a:bodyPr>
          <a:lstStyle/>
          <a:p>
            <a:r>
              <a:rPr lang="en-US" sz="2800" dirty="0" err="1">
                <a:solidFill>
                  <a:schemeClr val="accent2">
                    <a:lumMod val="50000"/>
                  </a:schemeClr>
                </a:solidFill>
              </a:rPr>
              <a:t>Mô</a:t>
            </a:r>
            <a:r>
              <a:rPr lang="en-US" sz="2800" dirty="0">
                <a:solidFill>
                  <a:schemeClr val="accent2">
                    <a:lumMod val="50000"/>
                  </a:schemeClr>
                </a:solidFill>
              </a:rPr>
              <a:t> </a:t>
            </a:r>
            <a:r>
              <a:rPr lang="en-US" sz="2800" dirty="0" err="1">
                <a:solidFill>
                  <a:schemeClr val="accent2">
                    <a:lumMod val="50000"/>
                  </a:schemeClr>
                </a:solidFill>
              </a:rPr>
              <a:t>hình</a:t>
            </a:r>
            <a:r>
              <a:rPr lang="en-US" sz="2800" dirty="0">
                <a:solidFill>
                  <a:schemeClr val="accent2">
                    <a:lumMod val="50000"/>
                  </a:schemeClr>
                </a:solidFill>
              </a:rPr>
              <a:t> CNN + LSTM</a:t>
            </a:r>
          </a:p>
        </p:txBody>
      </p:sp>
      <p:sp>
        <p:nvSpPr>
          <p:cNvPr id="9" name="TextBox 8">
            <a:extLst>
              <a:ext uri="{FF2B5EF4-FFF2-40B4-BE49-F238E27FC236}">
                <a16:creationId xmlns:a16="http://schemas.microsoft.com/office/drawing/2014/main" id="{2A76AAC3-E971-4284-A971-CA6202EFCD3A}"/>
              </a:ext>
            </a:extLst>
          </p:cNvPr>
          <p:cNvSpPr txBox="1"/>
          <p:nvPr/>
        </p:nvSpPr>
        <p:spPr>
          <a:xfrm>
            <a:off x="400049" y="2293003"/>
            <a:ext cx="3952875" cy="523220"/>
          </a:xfrm>
          <a:prstGeom prst="rect">
            <a:avLst/>
          </a:prstGeom>
          <a:noFill/>
        </p:spPr>
        <p:txBody>
          <a:bodyPr wrap="square" rtlCol="0">
            <a:spAutoFit/>
          </a:bodyPr>
          <a:lstStyle/>
          <a:p>
            <a:r>
              <a:rPr lang="en-US" sz="2800" dirty="0" err="1">
                <a:solidFill>
                  <a:schemeClr val="accent2">
                    <a:lumMod val="50000"/>
                  </a:schemeClr>
                </a:solidFill>
              </a:rPr>
              <a:t>Mô</a:t>
            </a:r>
            <a:r>
              <a:rPr lang="en-US" sz="2800" dirty="0">
                <a:solidFill>
                  <a:schemeClr val="accent2">
                    <a:lumMod val="50000"/>
                  </a:schemeClr>
                </a:solidFill>
              </a:rPr>
              <a:t> </a:t>
            </a:r>
            <a:r>
              <a:rPr lang="en-US" sz="2800" dirty="0" err="1">
                <a:solidFill>
                  <a:schemeClr val="accent2">
                    <a:lumMod val="50000"/>
                  </a:schemeClr>
                </a:solidFill>
              </a:rPr>
              <a:t>hình</a:t>
            </a:r>
            <a:r>
              <a:rPr lang="en-US" sz="2800" dirty="0">
                <a:solidFill>
                  <a:schemeClr val="accent2">
                    <a:lumMod val="50000"/>
                  </a:schemeClr>
                </a:solidFill>
              </a:rPr>
              <a:t> LSTM + CNN</a:t>
            </a:r>
          </a:p>
        </p:txBody>
      </p:sp>
      <p:sp>
        <p:nvSpPr>
          <p:cNvPr id="10" name="TextBox 9">
            <a:extLst>
              <a:ext uri="{FF2B5EF4-FFF2-40B4-BE49-F238E27FC236}">
                <a16:creationId xmlns:a16="http://schemas.microsoft.com/office/drawing/2014/main" id="{831EAF45-E3E2-4DD7-813F-394D48090109}"/>
              </a:ext>
            </a:extLst>
          </p:cNvPr>
          <p:cNvSpPr txBox="1"/>
          <p:nvPr/>
        </p:nvSpPr>
        <p:spPr>
          <a:xfrm>
            <a:off x="400049" y="4313894"/>
            <a:ext cx="4857751" cy="523220"/>
          </a:xfrm>
          <a:prstGeom prst="rect">
            <a:avLst/>
          </a:prstGeom>
          <a:noFill/>
        </p:spPr>
        <p:txBody>
          <a:bodyPr wrap="square" rtlCol="0">
            <a:spAutoFit/>
          </a:bodyPr>
          <a:lstStyle/>
          <a:p>
            <a:r>
              <a:rPr lang="en-US" sz="2800" dirty="0" err="1">
                <a:solidFill>
                  <a:schemeClr val="accent2">
                    <a:lumMod val="50000"/>
                  </a:schemeClr>
                </a:solidFill>
              </a:rPr>
              <a:t>Mô</a:t>
            </a:r>
            <a:r>
              <a:rPr lang="en-US" sz="2800" dirty="0">
                <a:solidFill>
                  <a:schemeClr val="accent2">
                    <a:lumMod val="50000"/>
                  </a:schemeClr>
                </a:solidFill>
              </a:rPr>
              <a:t> </a:t>
            </a:r>
            <a:r>
              <a:rPr lang="en-US" sz="2800" dirty="0" err="1">
                <a:solidFill>
                  <a:schemeClr val="accent2">
                    <a:lumMod val="50000"/>
                  </a:schemeClr>
                </a:solidFill>
              </a:rPr>
              <a:t>hình</a:t>
            </a:r>
            <a:r>
              <a:rPr lang="en-US" sz="2800" dirty="0">
                <a:solidFill>
                  <a:schemeClr val="accent2">
                    <a:lumMod val="50000"/>
                  </a:schemeClr>
                </a:solidFill>
              </a:rPr>
              <a:t> LSTM + CNN UPDATE</a:t>
            </a:r>
          </a:p>
        </p:txBody>
      </p:sp>
    </p:spTree>
    <p:extLst>
      <p:ext uri="{BB962C8B-B14F-4D97-AF65-F5344CB8AC3E}">
        <p14:creationId xmlns:p14="http://schemas.microsoft.com/office/powerpoint/2010/main" val="3954455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4"/>
                                        </p:tgtEl>
                                        <p:attrNameLst>
                                          <p:attrName>style.visibility</p:attrName>
                                        </p:attrNameLst>
                                      </p:cBhvr>
                                      <p:to>
                                        <p:strVal val="visible"/>
                                      </p:to>
                                    </p:set>
                                    <p:anim calcmode="lin" valueType="num">
                                      <p:cBhvr additive="base">
                                        <p:cTn id="13" dur="500" fill="hold"/>
                                        <p:tgtEl>
                                          <p:spTgt spid="13314"/>
                                        </p:tgtEl>
                                        <p:attrNameLst>
                                          <p:attrName>ppt_x</p:attrName>
                                        </p:attrNameLst>
                                      </p:cBhvr>
                                      <p:tavLst>
                                        <p:tav tm="0">
                                          <p:val>
                                            <p:strVal val="#ppt_x"/>
                                          </p:val>
                                        </p:tav>
                                        <p:tav tm="100000">
                                          <p:val>
                                            <p:strVal val="#ppt_x"/>
                                          </p:val>
                                        </p:tav>
                                      </p:tavLst>
                                    </p:anim>
                                    <p:anim calcmode="lin" valueType="num">
                                      <p:cBhvr additive="base">
                                        <p:cTn id="14"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16"/>
                                        </p:tgtEl>
                                        <p:attrNameLst>
                                          <p:attrName>style.visibility</p:attrName>
                                        </p:attrNameLst>
                                      </p:cBhvr>
                                      <p:to>
                                        <p:strVal val="visible"/>
                                      </p:to>
                                    </p:set>
                                    <p:anim calcmode="lin" valueType="num">
                                      <p:cBhvr additive="base">
                                        <p:cTn id="25" dur="500" fill="hold"/>
                                        <p:tgtEl>
                                          <p:spTgt spid="13316"/>
                                        </p:tgtEl>
                                        <p:attrNameLst>
                                          <p:attrName>ppt_x</p:attrName>
                                        </p:attrNameLst>
                                      </p:cBhvr>
                                      <p:tavLst>
                                        <p:tav tm="0">
                                          <p:val>
                                            <p:strVal val="#ppt_x"/>
                                          </p:val>
                                        </p:tav>
                                        <p:tav tm="100000">
                                          <p:val>
                                            <p:strVal val="#ppt_x"/>
                                          </p:val>
                                        </p:tav>
                                      </p:tavLst>
                                    </p:anim>
                                    <p:anim calcmode="lin" valueType="num">
                                      <p:cBhvr additive="base">
                                        <p:cTn id="26"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318"/>
                                        </p:tgtEl>
                                        <p:attrNameLst>
                                          <p:attrName>style.visibility</p:attrName>
                                        </p:attrNameLst>
                                      </p:cBhvr>
                                      <p:to>
                                        <p:strVal val="visible"/>
                                      </p:to>
                                    </p:set>
                                    <p:anim calcmode="lin" valueType="num">
                                      <p:cBhvr additive="base">
                                        <p:cTn id="37" dur="500" fill="hold"/>
                                        <p:tgtEl>
                                          <p:spTgt spid="13318"/>
                                        </p:tgtEl>
                                        <p:attrNameLst>
                                          <p:attrName>ppt_x</p:attrName>
                                        </p:attrNameLst>
                                      </p:cBhvr>
                                      <p:tavLst>
                                        <p:tav tm="0">
                                          <p:val>
                                            <p:strVal val="#ppt_x"/>
                                          </p:val>
                                        </p:tav>
                                        <p:tav tm="100000">
                                          <p:val>
                                            <p:strVal val="#ppt_x"/>
                                          </p:val>
                                        </p:tav>
                                      </p:tavLst>
                                    </p:anim>
                                    <p:anim calcmode="lin" valueType="num">
                                      <p:cBhvr additive="base">
                                        <p:cTn id="38" dur="500" fill="hold"/>
                                        <p:tgtEl>
                                          <p:spTgt spid="13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0654F780-8328-46AC-972D-80E232A89C2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2066" b="12066"/>
          <a:stretch>
            <a:fillRect/>
          </a:stretch>
        </p:blipFill>
        <p:spPr>
          <a:xfrm>
            <a:off x="4424584" y="40202"/>
            <a:ext cx="7767416" cy="6777596"/>
          </a:xfrm>
        </p:spPr>
      </p:pic>
      <p:sp>
        <p:nvSpPr>
          <p:cNvPr id="2" name="Rectangle 1">
            <a:extLst>
              <a:ext uri="{FF2B5EF4-FFF2-40B4-BE49-F238E27FC236}">
                <a16:creationId xmlns:a16="http://schemas.microsoft.com/office/drawing/2014/main" id="{31CB18F6-BF76-4DAC-BEF6-E13264A7E5E3}"/>
              </a:ext>
            </a:extLst>
          </p:cNvPr>
          <p:cNvSpPr/>
          <p:nvPr/>
        </p:nvSpPr>
        <p:spPr>
          <a:xfrm>
            <a:off x="540008" y="3429000"/>
            <a:ext cx="4280566" cy="1323439"/>
          </a:xfrm>
          <a:prstGeom prst="rect">
            <a:avLst/>
          </a:prstGeom>
          <a:noFill/>
        </p:spPr>
        <p:txBody>
          <a:bodyPr wrap="square" lIns="91440" tIns="45720" rIns="91440" bIns="45720">
            <a:spAutoFit/>
          </a:bodyPr>
          <a:lstStyle/>
          <a:p>
            <a:pPr algn="ctr"/>
            <a:r>
              <a:rPr lang="en-US" sz="8000" b="1" cap="none" spc="0" dirty="0">
                <a:ln w="22225">
                  <a:solidFill>
                    <a:schemeClr val="accent6">
                      <a:lumMod val="20000"/>
                      <a:lumOff val="80000"/>
                    </a:schemeClr>
                  </a:solidFill>
                  <a:prstDash val="solid"/>
                </a:ln>
                <a:solidFill>
                  <a:schemeClr val="accent5">
                    <a:lumMod val="75000"/>
                  </a:schemeClr>
                </a:solidFill>
                <a:effectLst/>
              </a:rPr>
              <a:t>KẾT QUẢ</a:t>
            </a:r>
          </a:p>
        </p:txBody>
      </p:sp>
    </p:spTree>
    <p:extLst>
      <p:ext uri="{BB962C8B-B14F-4D97-AF65-F5344CB8AC3E}">
        <p14:creationId xmlns:p14="http://schemas.microsoft.com/office/powerpoint/2010/main" val="2542472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33DBD70-8F8D-471D-99D9-DD409C9C9D85}"/>
              </a:ext>
            </a:extLst>
          </p:cNvPr>
          <p:cNvGraphicFramePr>
            <a:graphicFrameLocks noGrp="1"/>
          </p:cNvGraphicFramePr>
          <p:nvPr>
            <p:extLst>
              <p:ext uri="{D42A27DB-BD31-4B8C-83A1-F6EECF244321}">
                <p14:modId xmlns:p14="http://schemas.microsoft.com/office/powerpoint/2010/main" val="3725080756"/>
              </p:ext>
            </p:extLst>
          </p:nvPr>
        </p:nvGraphicFramePr>
        <p:xfrm>
          <a:off x="3542191" y="3063371"/>
          <a:ext cx="7201237" cy="1854200"/>
        </p:xfrm>
        <a:graphic>
          <a:graphicData uri="http://schemas.openxmlformats.org/drawingml/2006/table">
            <a:tbl>
              <a:tblPr>
                <a:tableStyleId>{5C22544A-7EE6-4342-B048-85BDC9FD1C3A}</a:tableStyleId>
              </a:tblPr>
              <a:tblGrid>
                <a:gridCol w="2402827">
                  <a:extLst>
                    <a:ext uri="{9D8B030D-6E8A-4147-A177-3AD203B41FA5}">
                      <a16:colId xmlns:a16="http://schemas.microsoft.com/office/drawing/2014/main" val="1092166942"/>
                    </a:ext>
                  </a:extLst>
                </a:gridCol>
                <a:gridCol w="1292144">
                  <a:extLst>
                    <a:ext uri="{9D8B030D-6E8A-4147-A177-3AD203B41FA5}">
                      <a16:colId xmlns:a16="http://schemas.microsoft.com/office/drawing/2014/main" val="184576463"/>
                    </a:ext>
                  </a:extLst>
                </a:gridCol>
                <a:gridCol w="1295520">
                  <a:extLst>
                    <a:ext uri="{9D8B030D-6E8A-4147-A177-3AD203B41FA5}">
                      <a16:colId xmlns:a16="http://schemas.microsoft.com/office/drawing/2014/main" val="2330539632"/>
                    </a:ext>
                  </a:extLst>
                </a:gridCol>
                <a:gridCol w="915226">
                  <a:extLst>
                    <a:ext uri="{9D8B030D-6E8A-4147-A177-3AD203B41FA5}">
                      <a16:colId xmlns:a16="http://schemas.microsoft.com/office/drawing/2014/main" val="2973993649"/>
                    </a:ext>
                  </a:extLst>
                </a:gridCol>
                <a:gridCol w="1295520">
                  <a:extLst>
                    <a:ext uri="{9D8B030D-6E8A-4147-A177-3AD203B41FA5}">
                      <a16:colId xmlns:a16="http://schemas.microsoft.com/office/drawing/2014/main" val="4083521566"/>
                    </a:ext>
                  </a:extLst>
                </a:gridCol>
              </a:tblGrid>
              <a:tr h="370840">
                <a:tc>
                  <a:txBody>
                    <a:bodyPr/>
                    <a:lstStyle/>
                    <a:p>
                      <a:pPr algn="ctr"/>
                      <a:r>
                        <a:rPr lang="en-US" dirty="0"/>
                        <a:t>Method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639090"/>
                  </a:ext>
                </a:extLst>
              </a:tr>
              <a:tr h="370840">
                <a:tc>
                  <a:txBody>
                    <a:bodyPr/>
                    <a:lstStyle/>
                    <a:p>
                      <a:r>
                        <a:rPr lang="en-US" dirty="0"/>
                        <a:t>SVM</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65 </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0.65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0.65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0.65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6484766"/>
                  </a:ext>
                </a:extLst>
              </a:tr>
              <a:tr h="370840">
                <a:tc>
                  <a:txBody>
                    <a:bodyPr/>
                    <a:lstStyle/>
                    <a:p>
                      <a:r>
                        <a:rPr lang="en-US" dirty="0"/>
                        <a:t>CNN + LSTM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62,45</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0.6256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0.6154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0.6203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3498886"/>
                  </a:ext>
                </a:extLst>
              </a:tr>
              <a:tr h="370840">
                <a:tc>
                  <a:txBody>
                    <a:bodyPr/>
                    <a:lstStyle/>
                    <a:p>
                      <a:r>
                        <a:rPr lang="en-US" dirty="0"/>
                        <a:t>LSTM + CNN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65,1%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0.6606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0.6510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0.6556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4958003"/>
                  </a:ext>
                </a:extLst>
              </a:tr>
              <a:tr h="370840">
                <a:tc>
                  <a:txBody>
                    <a:bodyPr/>
                    <a:lstStyle/>
                    <a:p>
                      <a:r>
                        <a:rPr lang="en-US" dirty="0"/>
                        <a:t>LSTM + CNN UPDATE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69,61</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0.7018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0.6635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a:solidFill>
                            <a:schemeClr val="dk1"/>
                          </a:solidFill>
                          <a:effectLst/>
                          <a:latin typeface="+mn-lt"/>
                          <a:ea typeface="+mn-ea"/>
                          <a:cs typeface="+mn-cs"/>
                        </a:rPr>
                        <a:t>0.6819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9467012"/>
                  </a:ext>
                </a:extLst>
              </a:tr>
            </a:tbl>
          </a:graphicData>
        </a:graphic>
      </p:graphicFrame>
      <p:sp>
        <p:nvSpPr>
          <p:cNvPr id="7" name="Rectangle 6">
            <a:extLst>
              <a:ext uri="{FF2B5EF4-FFF2-40B4-BE49-F238E27FC236}">
                <a16:creationId xmlns:a16="http://schemas.microsoft.com/office/drawing/2014/main" id="{88FBFADB-B470-4C95-A81D-00D24C7FAC3D}"/>
              </a:ext>
            </a:extLst>
          </p:cNvPr>
          <p:cNvSpPr/>
          <p:nvPr/>
        </p:nvSpPr>
        <p:spPr>
          <a:xfrm>
            <a:off x="5153514" y="1609052"/>
            <a:ext cx="3978590" cy="923330"/>
          </a:xfrm>
          <a:prstGeom prst="rect">
            <a:avLst/>
          </a:prstGeom>
          <a:noFill/>
        </p:spPr>
        <p:txBody>
          <a:bodyPr wrap="none" lIns="91440" tIns="45720" rIns="91440" bIns="45720">
            <a:spAutoFit/>
          </a:bodyPr>
          <a:lstStyle/>
          <a:p>
            <a:pPr algn="ctr"/>
            <a:r>
              <a:rPr lang="en-US" sz="5400" dirty="0" err="1">
                <a:ln w="0"/>
                <a:solidFill>
                  <a:schemeClr val="accent1"/>
                </a:solidFill>
                <a:effectLst>
                  <a:outerShdw blurRad="38100" dist="25400" dir="5400000" algn="ctr" rotWithShape="0">
                    <a:srgbClr val="6E747A">
                      <a:alpha val="43000"/>
                    </a:srgbClr>
                  </a:outerShdw>
                </a:effectLst>
              </a:rPr>
              <a:t>Bảng</a:t>
            </a:r>
            <a:r>
              <a:rPr lang="en-US" sz="5400" dirty="0">
                <a:ln w="0"/>
                <a:solidFill>
                  <a:schemeClr val="accent1"/>
                </a:solidFill>
                <a:effectLst>
                  <a:outerShdw blurRad="38100" dist="25400" dir="5400000" algn="ctr" rotWithShape="0">
                    <a:srgbClr val="6E747A">
                      <a:alpha val="43000"/>
                    </a:srgbClr>
                  </a:outerShdw>
                </a:effectLst>
              </a:rPr>
              <a:t> </a:t>
            </a:r>
            <a:r>
              <a:rPr lang="en-US" sz="5400" dirty="0" err="1">
                <a:ln w="0"/>
                <a:solidFill>
                  <a:schemeClr val="accent1"/>
                </a:solidFill>
                <a:effectLst>
                  <a:outerShdw blurRad="38100" dist="25400" dir="5400000" algn="ctr" rotWithShape="0">
                    <a:srgbClr val="6E747A">
                      <a:alpha val="43000"/>
                    </a:srgbClr>
                  </a:outerShdw>
                </a:effectLst>
              </a:rPr>
              <a:t>kết</a:t>
            </a:r>
            <a:r>
              <a:rPr lang="en-US" sz="5400" dirty="0">
                <a:ln w="0"/>
                <a:solidFill>
                  <a:schemeClr val="accent1"/>
                </a:solidFill>
                <a:effectLst>
                  <a:outerShdw blurRad="38100" dist="25400" dir="5400000" algn="ctr" rotWithShape="0">
                    <a:srgbClr val="6E747A">
                      <a:alpha val="43000"/>
                    </a:srgbClr>
                  </a:outerShdw>
                </a:effectLst>
              </a:rPr>
              <a:t> </a:t>
            </a:r>
            <a:r>
              <a:rPr lang="en-US" sz="5400" dirty="0" err="1">
                <a:ln w="0"/>
                <a:solidFill>
                  <a:schemeClr val="accent1"/>
                </a:solidFill>
                <a:effectLst>
                  <a:outerShdw blurRad="38100" dist="25400" dir="5400000" algn="ctr" rotWithShape="0">
                    <a:srgbClr val="6E747A">
                      <a:alpha val="43000"/>
                    </a:srgbClr>
                  </a:outerShdw>
                </a:effectLst>
              </a:rPr>
              <a:t>quả</a:t>
            </a:r>
            <a:r>
              <a:rPr lang="en-US" sz="5400" dirty="0">
                <a:ln w="0"/>
                <a:solidFill>
                  <a:schemeClr val="accent1"/>
                </a:solidFill>
                <a:effectLst>
                  <a:outerShdw blurRad="38100" dist="25400" dir="5400000" algn="ctr" rotWithShape="0">
                    <a:srgbClr val="6E747A">
                      <a:alpha val="43000"/>
                    </a:srgbClr>
                  </a:outerShdw>
                </a:effectLst>
              </a:rPr>
              <a:t>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9Slide.vn 1">
            <a:extLst>
              <a:ext uri="{FF2B5EF4-FFF2-40B4-BE49-F238E27FC236}">
                <a16:creationId xmlns:a16="http://schemas.microsoft.com/office/drawing/2014/main" id="{75B17D27-D45C-4AC6-ACDD-5D651C2CFE97}"/>
              </a:ext>
            </a:extLst>
          </p:cNvPr>
          <p:cNvPicPr>
            <a:picLocks noGrp="1" noChangeAspect="1"/>
          </p:cNvPicPr>
          <p:nvPr>
            <p:ph type="pic" sz="quarter" idx="4294967295"/>
          </p:nvPr>
        </p:nvPicPr>
        <p:blipFill>
          <a:blip r:embed="rId2"/>
          <a:srcRect l="9740" r="9740"/>
          <a:stretch>
            <a:fillRect/>
          </a:stretch>
        </p:blipFill>
        <p:spPr>
          <a:xfrm>
            <a:off x="0" y="0"/>
            <a:ext cx="7237413" cy="6858000"/>
          </a:xfrm>
          <a:custGeom>
            <a:avLst/>
            <a:gdLst>
              <a:gd name="connsiteX0" fmla="*/ 0 w 7236823"/>
              <a:gd name="connsiteY0" fmla="*/ 0 h 6858000"/>
              <a:gd name="connsiteX1" fmla="*/ 7236823 w 7236823"/>
              <a:gd name="connsiteY1" fmla="*/ 0 h 6858000"/>
              <a:gd name="connsiteX2" fmla="*/ 7236823 w 7236823"/>
              <a:gd name="connsiteY2" fmla="*/ 4594 h 6858000"/>
              <a:gd name="connsiteX3" fmla="*/ 7128384 w 7236823"/>
              <a:gd name="connsiteY3" fmla="*/ 13797 h 6858000"/>
              <a:gd name="connsiteX4" fmla="*/ 7006506 w 7236823"/>
              <a:gd name="connsiteY4" fmla="*/ 31308 h 6858000"/>
              <a:gd name="connsiteX5" fmla="*/ 6887808 w 7236823"/>
              <a:gd name="connsiteY5" fmla="*/ 55187 h 6858000"/>
              <a:gd name="connsiteX6" fmla="*/ 6773349 w 7236823"/>
              <a:gd name="connsiteY6" fmla="*/ 85964 h 6858000"/>
              <a:gd name="connsiteX7" fmla="*/ 6661539 w 7236823"/>
              <a:gd name="connsiteY7" fmla="*/ 122578 h 6858000"/>
              <a:gd name="connsiteX8" fmla="*/ 6552909 w 7236823"/>
              <a:gd name="connsiteY8" fmla="*/ 165029 h 6858000"/>
              <a:gd name="connsiteX9" fmla="*/ 6447988 w 7236823"/>
              <a:gd name="connsiteY9" fmla="*/ 213318 h 6858000"/>
              <a:gd name="connsiteX10" fmla="*/ 6346776 w 7236823"/>
              <a:gd name="connsiteY10" fmla="*/ 267443 h 6858000"/>
              <a:gd name="connsiteX11" fmla="*/ 6249274 w 7236823"/>
              <a:gd name="connsiteY11" fmla="*/ 326875 h 6858000"/>
              <a:gd name="connsiteX12" fmla="*/ 6155481 w 7236823"/>
              <a:gd name="connsiteY12" fmla="*/ 390552 h 6858000"/>
              <a:gd name="connsiteX13" fmla="*/ 6065397 w 7236823"/>
              <a:gd name="connsiteY13" fmla="*/ 460596 h 6858000"/>
              <a:gd name="connsiteX14" fmla="*/ 5979554 w 7236823"/>
              <a:gd name="connsiteY14" fmla="*/ 534886 h 6858000"/>
              <a:gd name="connsiteX15" fmla="*/ 5896358 w 7236823"/>
              <a:gd name="connsiteY15" fmla="*/ 613421 h 6858000"/>
              <a:gd name="connsiteX16" fmla="*/ 5817932 w 7236823"/>
              <a:gd name="connsiteY16" fmla="*/ 696201 h 6858000"/>
              <a:gd name="connsiteX17" fmla="*/ 5743216 w 7236823"/>
              <a:gd name="connsiteY17" fmla="*/ 783226 h 6858000"/>
              <a:gd name="connsiteX18" fmla="*/ 5673270 w 7236823"/>
              <a:gd name="connsiteY18" fmla="*/ 873965 h 6858000"/>
              <a:gd name="connsiteX19" fmla="*/ 5606501 w 7236823"/>
              <a:gd name="connsiteY19" fmla="*/ 968950 h 6858000"/>
              <a:gd name="connsiteX20" fmla="*/ 5544502 w 7236823"/>
              <a:gd name="connsiteY20" fmla="*/ 1067119 h 6858000"/>
              <a:gd name="connsiteX21" fmla="*/ 5486213 w 7236823"/>
              <a:gd name="connsiteY21" fmla="*/ 1168471 h 6858000"/>
              <a:gd name="connsiteX22" fmla="*/ 5432692 w 7236823"/>
              <a:gd name="connsiteY22" fmla="*/ 1273007 h 6858000"/>
              <a:gd name="connsiteX23" fmla="*/ 5382881 w 7236823"/>
              <a:gd name="connsiteY23" fmla="*/ 1380197 h 6858000"/>
              <a:gd name="connsiteX24" fmla="*/ 5337840 w 7236823"/>
              <a:gd name="connsiteY24" fmla="*/ 1490039 h 6858000"/>
              <a:gd name="connsiteX25" fmla="*/ 5297568 w 7236823"/>
              <a:gd name="connsiteY25" fmla="*/ 1602535 h 6858000"/>
              <a:gd name="connsiteX26" fmla="*/ 5261533 w 7236823"/>
              <a:gd name="connsiteY26" fmla="*/ 1717684 h 6858000"/>
              <a:gd name="connsiteX27" fmla="*/ 5230799 w 7236823"/>
              <a:gd name="connsiteY27" fmla="*/ 1834425 h 6858000"/>
              <a:gd name="connsiteX28" fmla="*/ 5203774 w 7236823"/>
              <a:gd name="connsiteY28" fmla="*/ 1952758 h 6858000"/>
              <a:gd name="connsiteX29" fmla="*/ 5181518 w 7236823"/>
              <a:gd name="connsiteY29" fmla="*/ 2072683 h 6858000"/>
              <a:gd name="connsiteX30" fmla="*/ 5164561 w 7236823"/>
              <a:gd name="connsiteY30" fmla="*/ 2194730 h 6858000"/>
              <a:gd name="connsiteX31" fmla="*/ 5152373 w 7236823"/>
              <a:gd name="connsiteY31" fmla="*/ 2317308 h 6858000"/>
              <a:gd name="connsiteX32" fmla="*/ 5144426 w 7236823"/>
              <a:gd name="connsiteY32" fmla="*/ 2440947 h 6858000"/>
              <a:gd name="connsiteX33" fmla="*/ 5142305 w 7236823"/>
              <a:gd name="connsiteY33" fmla="*/ 2565648 h 6858000"/>
              <a:gd name="connsiteX34" fmla="*/ 5140715 w 7236823"/>
              <a:gd name="connsiteY34" fmla="*/ 2690349 h 6858000"/>
              <a:gd name="connsiteX35" fmla="*/ 5135946 w 7236823"/>
              <a:gd name="connsiteY35" fmla="*/ 2815580 h 6858000"/>
              <a:gd name="connsiteX36" fmla="*/ 5128528 w 7236823"/>
              <a:gd name="connsiteY36" fmla="*/ 2940811 h 6858000"/>
              <a:gd name="connsiteX37" fmla="*/ 5117930 w 7236823"/>
              <a:gd name="connsiteY37" fmla="*/ 3065511 h 6858000"/>
              <a:gd name="connsiteX38" fmla="*/ 5102562 w 7236823"/>
              <a:gd name="connsiteY38" fmla="*/ 3190212 h 6858000"/>
              <a:gd name="connsiteX39" fmla="*/ 5084546 w 7236823"/>
              <a:gd name="connsiteY39" fmla="*/ 3313320 h 6858000"/>
              <a:gd name="connsiteX40" fmla="*/ 5062290 w 7236823"/>
              <a:gd name="connsiteY40" fmla="*/ 3435898 h 6858000"/>
              <a:gd name="connsiteX41" fmla="*/ 5036324 w 7236823"/>
              <a:gd name="connsiteY41" fmla="*/ 3556354 h 6858000"/>
              <a:gd name="connsiteX42" fmla="*/ 5006120 w 7236823"/>
              <a:gd name="connsiteY42" fmla="*/ 3675217 h 6858000"/>
              <a:gd name="connsiteX43" fmla="*/ 4971676 w 7236823"/>
              <a:gd name="connsiteY43" fmla="*/ 3793020 h 6858000"/>
              <a:gd name="connsiteX44" fmla="*/ 4932463 w 7236823"/>
              <a:gd name="connsiteY44" fmla="*/ 3908169 h 6858000"/>
              <a:gd name="connsiteX45" fmla="*/ 4888481 w 7236823"/>
              <a:gd name="connsiteY45" fmla="*/ 4019603 h 6858000"/>
              <a:gd name="connsiteX46" fmla="*/ 4839730 w 7236823"/>
              <a:gd name="connsiteY46" fmla="*/ 4129976 h 6858000"/>
              <a:gd name="connsiteX47" fmla="*/ 4786210 w 7236823"/>
              <a:gd name="connsiteY47" fmla="*/ 4236105 h 6858000"/>
              <a:gd name="connsiteX48" fmla="*/ 4727391 w 7236823"/>
              <a:gd name="connsiteY48" fmla="*/ 4339049 h 6858000"/>
              <a:gd name="connsiteX49" fmla="*/ 4663272 w 7236823"/>
              <a:gd name="connsiteY49" fmla="*/ 4438809 h 6858000"/>
              <a:gd name="connsiteX50" fmla="*/ 4593855 w 7236823"/>
              <a:gd name="connsiteY50" fmla="*/ 4534325 h 6858000"/>
              <a:gd name="connsiteX51" fmla="*/ 4518609 w 7236823"/>
              <a:gd name="connsiteY51" fmla="*/ 4625595 h 6858000"/>
              <a:gd name="connsiteX52" fmla="*/ 4437533 w 7236823"/>
              <a:gd name="connsiteY52" fmla="*/ 4712620 h 6858000"/>
              <a:gd name="connsiteX53" fmla="*/ 4350099 w 7236823"/>
              <a:gd name="connsiteY53" fmla="*/ 4794869 h 6858000"/>
              <a:gd name="connsiteX54" fmla="*/ 4257366 w 7236823"/>
              <a:gd name="connsiteY54" fmla="*/ 4871812 h 6858000"/>
              <a:gd name="connsiteX55" fmla="*/ 4157745 w 7236823"/>
              <a:gd name="connsiteY55" fmla="*/ 4944510 h 6858000"/>
              <a:gd name="connsiteX56" fmla="*/ 4051764 w 7236823"/>
              <a:gd name="connsiteY56" fmla="*/ 5010309 h 6858000"/>
              <a:gd name="connsiteX57" fmla="*/ 3939424 w 7236823"/>
              <a:gd name="connsiteY57" fmla="*/ 5071333 h 6858000"/>
              <a:gd name="connsiteX58" fmla="*/ 3820196 w 7236823"/>
              <a:gd name="connsiteY58" fmla="*/ 5125989 h 6858000"/>
              <a:gd name="connsiteX59" fmla="*/ 3693019 w 7236823"/>
              <a:gd name="connsiteY59" fmla="*/ 5173747 h 6858000"/>
              <a:gd name="connsiteX60" fmla="*/ 3560013 w 7236823"/>
              <a:gd name="connsiteY60" fmla="*/ 5215137 h 6858000"/>
              <a:gd name="connsiteX61" fmla="*/ 3419059 w 7236823"/>
              <a:gd name="connsiteY61" fmla="*/ 5249628 h 6858000"/>
              <a:gd name="connsiteX62" fmla="*/ 3270686 w 7236823"/>
              <a:gd name="connsiteY62" fmla="*/ 5277222 h 6858000"/>
              <a:gd name="connsiteX63" fmla="*/ 3115424 w 7236823"/>
              <a:gd name="connsiteY63" fmla="*/ 5296855 h 6858000"/>
              <a:gd name="connsiteX64" fmla="*/ 2951683 w 7236823"/>
              <a:gd name="connsiteY64" fmla="*/ 5309591 h 6858000"/>
              <a:gd name="connsiteX65" fmla="*/ 2779995 w 7236823"/>
              <a:gd name="connsiteY65" fmla="*/ 5313305 h 6858000"/>
              <a:gd name="connsiteX66" fmla="*/ 2609896 w 7236823"/>
              <a:gd name="connsiteY66" fmla="*/ 5317550 h 6858000"/>
              <a:gd name="connsiteX67" fmla="*/ 2450395 w 7236823"/>
              <a:gd name="connsiteY67" fmla="*/ 5330816 h 6858000"/>
              <a:gd name="connsiteX68" fmla="*/ 2302022 w 7236823"/>
              <a:gd name="connsiteY68" fmla="*/ 5351511 h 6858000"/>
              <a:gd name="connsiteX69" fmla="*/ 2162657 w 7236823"/>
              <a:gd name="connsiteY69" fmla="*/ 5379635 h 6858000"/>
              <a:gd name="connsiteX70" fmla="*/ 2033361 w 7236823"/>
              <a:gd name="connsiteY70" fmla="*/ 5414658 h 6858000"/>
              <a:gd name="connsiteX71" fmla="*/ 1913602 w 7236823"/>
              <a:gd name="connsiteY71" fmla="*/ 5456048 h 6858000"/>
              <a:gd name="connsiteX72" fmla="*/ 1802853 w 7236823"/>
              <a:gd name="connsiteY72" fmla="*/ 5502213 h 6858000"/>
              <a:gd name="connsiteX73" fmla="*/ 1700581 w 7236823"/>
              <a:gd name="connsiteY73" fmla="*/ 5554747 h 6858000"/>
              <a:gd name="connsiteX74" fmla="*/ 1606788 w 7236823"/>
              <a:gd name="connsiteY74" fmla="*/ 5610995 h 6858000"/>
              <a:gd name="connsiteX75" fmla="*/ 1519884 w 7236823"/>
              <a:gd name="connsiteY75" fmla="*/ 5671488 h 6858000"/>
              <a:gd name="connsiteX76" fmla="*/ 1441458 w 7236823"/>
              <a:gd name="connsiteY76" fmla="*/ 5735695 h 6858000"/>
              <a:gd name="connsiteX77" fmla="*/ 1370451 w 7236823"/>
              <a:gd name="connsiteY77" fmla="*/ 5802025 h 6858000"/>
              <a:gd name="connsiteX78" fmla="*/ 1305803 w 7236823"/>
              <a:gd name="connsiteY78" fmla="*/ 5871539 h 6858000"/>
              <a:gd name="connsiteX79" fmla="*/ 1248043 w 7236823"/>
              <a:gd name="connsiteY79" fmla="*/ 5941584 h 6858000"/>
              <a:gd name="connsiteX80" fmla="*/ 1196643 w 7236823"/>
              <a:gd name="connsiteY80" fmla="*/ 6013220 h 6858000"/>
              <a:gd name="connsiteX81" fmla="*/ 1151071 w 7236823"/>
              <a:gd name="connsiteY81" fmla="*/ 6085918 h 6858000"/>
              <a:gd name="connsiteX82" fmla="*/ 1110268 w 7236823"/>
              <a:gd name="connsiteY82" fmla="*/ 6158085 h 6858000"/>
              <a:gd name="connsiteX83" fmla="*/ 1075295 w 7236823"/>
              <a:gd name="connsiteY83" fmla="*/ 6229722 h 6858000"/>
              <a:gd name="connsiteX84" fmla="*/ 1045090 w 7236823"/>
              <a:gd name="connsiteY84" fmla="*/ 6300828 h 6858000"/>
              <a:gd name="connsiteX85" fmla="*/ 1018595 w 7236823"/>
              <a:gd name="connsiteY85" fmla="*/ 6369280 h 6858000"/>
              <a:gd name="connsiteX86" fmla="*/ 996869 w 7236823"/>
              <a:gd name="connsiteY86" fmla="*/ 6436141 h 6858000"/>
              <a:gd name="connsiteX87" fmla="*/ 978322 w 7236823"/>
              <a:gd name="connsiteY87" fmla="*/ 6499818 h 6858000"/>
              <a:gd name="connsiteX88" fmla="*/ 964015 w 7236823"/>
              <a:gd name="connsiteY88" fmla="*/ 6560311 h 6858000"/>
              <a:gd name="connsiteX89" fmla="*/ 952357 w 7236823"/>
              <a:gd name="connsiteY89" fmla="*/ 6616559 h 6858000"/>
              <a:gd name="connsiteX90" fmla="*/ 943349 w 7236823"/>
              <a:gd name="connsiteY90" fmla="*/ 6669092 h 6858000"/>
              <a:gd name="connsiteX91" fmla="*/ 936460 w 7236823"/>
              <a:gd name="connsiteY91" fmla="*/ 6715258 h 6858000"/>
              <a:gd name="connsiteX92" fmla="*/ 931161 w 7236823"/>
              <a:gd name="connsiteY92" fmla="*/ 6757179 h 6858000"/>
              <a:gd name="connsiteX93" fmla="*/ 928512 w 7236823"/>
              <a:gd name="connsiteY93" fmla="*/ 6792201 h 6858000"/>
              <a:gd name="connsiteX94" fmla="*/ 925862 w 7236823"/>
              <a:gd name="connsiteY94" fmla="*/ 6841020 h 6858000"/>
              <a:gd name="connsiteX95" fmla="*/ 925862 w 7236823"/>
              <a:gd name="connsiteY95" fmla="*/ 6858000 h 6858000"/>
              <a:gd name="connsiteX96" fmla="*/ 0 w 7236823"/>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7236823" h="6858000">
                <a:moveTo>
                  <a:pt x="0" y="0"/>
                </a:moveTo>
                <a:lnTo>
                  <a:pt x="7236823" y="0"/>
                </a:lnTo>
                <a:lnTo>
                  <a:pt x="7236823" y="4594"/>
                </a:lnTo>
                <a:lnTo>
                  <a:pt x="7128384" y="13797"/>
                </a:lnTo>
                <a:lnTo>
                  <a:pt x="7006506" y="31308"/>
                </a:lnTo>
                <a:lnTo>
                  <a:pt x="6887808" y="55187"/>
                </a:lnTo>
                <a:lnTo>
                  <a:pt x="6773349" y="85964"/>
                </a:lnTo>
                <a:lnTo>
                  <a:pt x="6661539" y="122578"/>
                </a:lnTo>
                <a:lnTo>
                  <a:pt x="6552909" y="165029"/>
                </a:lnTo>
                <a:lnTo>
                  <a:pt x="6447988" y="213318"/>
                </a:lnTo>
                <a:lnTo>
                  <a:pt x="6346776" y="267443"/>
                </a:lnTo>
                <a:lnTo>
                  <a:pt x="6249274" y="326875"/>
                </a:lnTo>
                <a:lnTo>
                  <a:pt x="6155481" y="390552"/>
                </a:lnTo>
                <a:lnTo>
                  <a:pt x="6065397" y="460596"/>
                </a:lnTo>
                <a:lnTo>
                  <a:pt x="5979554" y="534886"/>
                </a:lnTo>
                <a:lnTo>
                  <a:pt x="5896358" y="613421"/>
                </a:lnTo>
                <a:lnTo>
                  <a:pt x="5817932" y="696201"/>
                </a:lnTo>
                <a:lnTo>
                  <a:pt x="5743216" y="783226"/>
                </a:lnTo>
                <a:lnTo>
                  <a:pt x="5673270" y="873965"/>
                </a:lnTo>
                <a:lnTo>
                  <a:pt x="5606501" y="968950"/>
                </a:lnTo>
                <a:lnTo>
                  <a:pt x="5544502" y="1067119"/>
                </a:lnTo>
                <a:lnTo>
                  <a:pt x="5486213" y="1168471"/>
                </a:lnTo>
                <a:lnTo>
                  <a:pt x="5432692" y="1273007"/>
                </a:lnTo>
                <a:lnTo>
                  <a:pt x="5382881" y="1380197"/>
                </a:lnTo>
                <a:lnTo>
                  <a:pt x="5337840" y="1490039"/>
                </a:lnTo>
                <a:lnTo>
                  <a:pt x="5297568" y="1602535"/>
                </a:lnTo>
                <a:lnTo>
                  <a:pt x="5261533" y="1717684"/>
                </a:lnTo>
                <a:lnTo>
                  <a:pt x="5230799" y="1834425"/>
                </a:lnTo>
                <a:lnTo>
                  <a:pt x="5203774" y="1952758"/>
                </a:lnTo>
                <a:lnTo>
                  <a:pt x="5181518" y="2072683"/>
                </a:lnTo>
                <a:lnTo>
                  <a:pt x="5164561" y="2194730"/>
                </a:lnTo>
                <a:lnTo>
                  <a:pt x="5152373" y="2317308"/>
                </a:lnTo>
                <a:lnTo>
                  <a:pt x="5144426" y="2440947"/>
                </a:lnTo>
                <a:lnTo>
                  <a:pt x="5142305" y="2565648"/>
                </a:lnTo>
                <a:lnTo>
                  <a:pt x="5140715" y="2690349"/>
                </a:lnTo>
                <a:lnTo>
                  <a:pt x="5135946" y="2815580"/>
                </a:lnTo>
                <a:lnTo>
                  <a:pt x="5128528" y="2940811"/>
                </a:lnTo>
                <a:lnTo>
                  <a:pt x="5117930" y="3065511"/>
                </a:lnTo>
                <a:lnTo>
                  <a:pt x="5102562" y="3190212"/>
                </a:lnTo>
                <a:lnTo>
                  <a:pt x="5084546" y="3313320"/>
                </a:lnTo>
                <a:lnTo>
                  <a:pt x="5062290" y="3435898"/>
                </a:lnTo>
                <a:lnTo>
                  <a:pt x="5036324" y="3556354"/>
                </a:lnTo>
                <a:lnTo>
                  <a:pt x="5006120" y="3675217"/>
                </a:lnTo>
                <a:lnTo>
                  <a:pt x="4971676" y="3793020"/>
                </a:lnTo>
                <a:lnTo>
                  <a:pt x="4932463" y="3908169"/>
                </a:lnTo>
                <a:lnTo>
                  <a:pt x="4888481" y="4019603"/>
                </a:lnTo>
                <a:lnTo>
                  <a:pt x="4839730" y="4129976"/>
                </a:lnTo>
                <a:lnTo>
                  <a:pt x="4786210" y="4236105"/>
                </a:lnTo>
                <a:lnTo>
                  <a:pt x="4727391" y="4339049"/>
                </a:lnTo>
                <a:lnTo>
                  <a:pt x="4663272" y="4438809"/>
                </a:lnTo>
                <a:lnTo>
                  <a:pt x="4593855" y="4534325"/>
                </a:lnTo>
                <a:lnTo>
                  <a:pt x="4518609" y="4625595"/>
                </a:lnTo>
                <a:lnTo>
                  <a:pt x="4437533" y="4712620"/>
                </a:lnTo>
                <a:lnTo>
                  <a:pt x="4350099" y="4794869"/>
                </a:lnTo>
                <a:lnTo>
                  <a:pt x="4257366" y="4871812"/>
                </a:lnTo>
                <a:lnTo>
                  <a:pt x="4157745" y="4944510"/>
                </a:lnTo>
                <a:lnTo>
                  <a:pt x="4051764" y="5010309"/>
                </a:lnTo>
                <a:lnTo>
                  <a:pt x="3939424" y="5071333"/>
                </a:lnTo>
                <a:lnTo>
                  <a:pt x="3820196" y="5125989"/>
                </a:lnTo>
                <a:lnTo>
                  <a:pt x="3693019" y="5173747"/>
                </a:lnTo>
                <a:lnTo>
                  <a:pt x="3560013" y="5215137"/>
                </a:lnTo>
                <a:lnTo>
                  <a:pt x="3419059" y="5249628"/>
                </a:lnTo>
                <a:lnTo>
                  <a:pt x="3270686" y="5277222"/>
                </a:lnTo>
                <a:lnTo>
                  <a:pt x="3115424" y="5296855"/>
                </a:lnTo>
                <a:lnTo>
                  <a:pt x="2951683" y="5309591"/>
                </a:lnTo>
                <a:lnTo>
                  <a:pt x="2779995" y="5313305"/>
                </a:lnTo>
                <a:lnTo>
                  <a:pt x="2609896" y="5317550"/>
                </a:lnTo>
                <a:lnTo>
                  <a:pt x="2450395" y="5330816"/>
                </a:lnTo>
                <a:lnTo>
                  <a:pt x="2302022" y="5351511"/>
                </a:lnTo>
                <a:lnTo>
                  <a:pt x="2162657" y="5379635"/>
                </a:lnTo>
                <a:lnTo>
                  <a:pt x="2033361" y="5414658"/>
                </a:lnTo>
                <a:lnTo>
                  <a:pt x="1913602" y="5456048"/>
                </a:lnTo>
                <a:lnTo>
                  <a:pt x="1802853" y="5502213"/>
                </a:lnTo>
                <a:lnTo>
                  <a:pt x="1700581" y="5554747"/>
                </a:lnTo>
                <a:lnTo>
                  <a:pt x="1606788" y="5610995"/>
                </a:lnTo>
                <a:lnTo>
                  <a:pt x="1519884" y="5671488"/>
                </a:lnTo>
                <a:lnTo>
                  <a:pt x="1441458" y="5735695"/>
                </a:lnTo>
                <a:lnTo>
                  <a:pt x="1370451" y="5802025"/>
                </a:lnTo>
                <a:lnTo>
                  <a:pt x="1305803" y="5871539"/>
                </a:lnTo>
                <a:lnTo>
                  <a:pt x="1248043" y="5941584"/>
                </a:lnTo>
                <a:lnTo>
                  <a:pt x="1196643" y="6013220"/>
                </a:lnTo>
                <a:lnTo>
                  <a:pt x="1151071" y="6085918"/>
                </a:lnTo>
                <a:lnTo>
                  <a:pt x="1110268" y="6158085"/>
                </a:lnTo>
                <a:lnTo>
                  <a:pt x="1075295" y="6229722"/>
                </a:lnTo>
                <a:lnTo>
                  <a:pt x="1045090" y="6300828"/>
                </a:lnTo>
                <a:lnTo>
                  <a:pt x="1018595" y="6369280"/>
                </a:lnTo>
                <a:lnTo>
                  <a:pt x="996869" y="6436141"/>
                </a:lnTo>
                <a:lnTo>
                  <a:pt x="978322" y="6499818"/>
                </a:lnTo>
                <a:lnTo>
                  <a:pt x="964015" y="6560311"/>
                </a:lnTo>
                <a:lnTo>
                  <a:pt x="952357" y="6616559"/>
                </a:lnTo>
                <a:lnTo>
                  <a:pt x="943349" y="6669092"/>
                </a:lnTo>
                <a:lnTo>
                  <a:pt x="936460" y="6715258"/>
                </a:lnTo>
                <a:lnTo>
                  <a:pt x="931161" y="6757179"/>
                </a:lnTo>
                <a:lnTo>
                  <a:pt x="928512" y="6792201"/>
                </a:lnTo>
                <a:lnTo>
                  <a:pt x="925862" y="6841020"/>
                </a:lnTo>
                <a:lnTo>
                  <a:pt x="925862" y="6858000"/>
                </a:lnTo>
                <a:lnTo>
                  <a:pt x="0" y="6858000"/>
                </a:lnTo>
                <a:close/>
              </a:path>
            </a:pathLst>
          </a:custGeom>
        </p:spPr>
      </p:pic>
      <p:sp>
        <p:nvSpPr>
          <p:cNvPr id="7" name="9Slide.vn 3">
            <a:extLst>
              <a:ext uri="{FF2B5EF4-FFF2-40B4-BE49-F238E27FC236}">
                <a16:creationId xmlns:a16="http://schemas.microsoft.com/office/drawing/2014/main" id="{9B4EECEF-0273-4AE7-838E-FF82B47FBCA6}"/>
              </a:ext>
            </a:extLst>
          </p:cNvPr>
          <p:cNvSpPr txBox="1">
            <a:spLocks/>
          </p:cNvSpPr>
          <p:nvPr/>
        </p:nvSpPr>
        <p:spPr>
          <a:xfrm>
            <a:off x="4953739" y="2999215"/>
            <a:ext cx="6978119" cy="859570"/>
          </a:xfrm>
          <a:prstGeom prst="rect">
            <a:avLst/>
          </a:prstGeom>
        </p:spPr>
        <p:txBody>
          <a:bodyPr/>
          <a:lstStyle>
            <a:lvl1pPr algn="ctr" defTabSz="914400" rtl="0" eaLnBrk="1" latinLnBrk="0" hangingPunct="1">
              <a:lnSpc>
                <a:spcPct val="90000"/>
              </a:lnSpc>
              <a:spcBef>
                <a:spcPct val="0"/>
              </a:spcBef>
              <a:buNone/>
              <a:defRPr sz="4000" kern="1200">
                <a:solidFill>
                  <a:srgbClr val="0183DB"/>
                </a:solidFill>
                <a:latin typeface="Roboto Bold"/>
                <a:ea typeface="Roboto Bold"/>
                <a:cs typeface="Roboto Bold"/>
                <a:sym typeface="Roboto Bold"/>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0" normalizeH="0" baseline="0" noProof="0" dirty="0" err="1">
                <a:ln>
                  <a:noFill/>
                </a:ln>
                <a:solidFill>
                  <a:srgbClr val="20BEA0"/>
                </a:solidFill>
                <a:effectLst/>
                <a:uLnTx/>
                <a:uFillTx/>
                <a:latin typeface="Calibri" panose="020F0502020204030204" pitchFamily="34" charset="0"/>
                <a:cs typeface="Calibri" panose="020F0502020204030204" pitchFamily="34" charset="0"/>
                <a:sym typeface="Roboto Bold"/>
              </a:rPr>
              <a:t>Mở</a:t>
            </a:r>
            <a:r>
              <a:rPr kumimoji="0" lang="en-US" sz="8000" b="1" i="0" u="none" strike="noStrike" kern="1200" cap="none" spc="0" normalizeH="0" baseline="0" noProof="0" dirty="0">
                <a:ln>
                  <a:noFill/>
                </a:ln>
                <a:solidFill>
                  <a:srgbClr val="20BEA0"/>
                </a:solidFill>
                <a:effectLst/>
                <a:uLnTx/>
                <a:uFillTx/>
                <a:latin typeface="Calibri" panose="020F0502020204030204" pitchFamily="34" charset="0"/>
                <a:cs typeface="Calibri" panose="020F0502020204030204" pitchFamily="34" charset="0"/>
                <a:sym typeface="Roboto Bold"/>
              </a:rPr>
              <a:t> </a:t>
            </a:r>
            <a:r>
              <a:rPr kumimoji="0" lang="en-US" sz="8000" b="1" i="0" u="none" strike="noStrike" kern="1200" cap="none" spc="0" normalizeH="0" baseline="0" noProof="0" dirty="0" err="1">
                <a:ln>
                  <a:noFill/>
                </a:ln>
                <a:solidFill>
                  <a:srgbClr val="20BEA0"/>
                </a:solidFill>
                <a:effectLst/>
                <a:uLnTx/>
                <a:uFillTx/>
                <a:latin typeface="Calibri" panose="020F0502020204030204" pitchFamily="34" charset="0"/>
                <a:cs typeface="Calibri" panose="020F0502020204030204" pitchFamily="34" charset="0"/>
                <a:sym typeface="Roboto Bold"/>
              </a:rPr>
              <a:t>rộng</a:t>
            </a:r>
            <a:r>
              <a:rPr kumimoji="0" lang="en-US" sz="8000" b="1" i="0" u="none" strike="noStrike" kern="1200" cap="none" spc="0" normalizeH="0" baseline="0" noProof="0" dirty="0">
                <a:ln>
                  <a:noFill/>
                </a:ln>
                <a:solidFill>
                  <a:srgbClr val="20BEA0"/>
                </a:solidFill>
                <a:effectLst/>
                <a:uLnTx/>
                <a:uFillTx/>
                <a:latin typeface="Calibri" panose="020F0502020204030204" pitchFamily="34" charset="0"/>
                <a:cs typeface="Calibri" panose="020F0502020204030204" pitchFamily="34" charset="0"/>
                <a:sym typeface="Roboto Bold"/>
              </a:rPr>
              <a:t> </a:t>
            </a:r>
            <a:r>
              <a:rPr lang="en-US" sz="8000" b="1" dirty="0" err="1">
                <a:solidFill>
                  <a:srgbClr val="20BEA0"/>
                </a:solidFill>
                <a:latin typeface="Calibri" panose="020F0502020204030204" pitchFamily="34" charset="0"/>
                <a:cs typeface="Calibri" panose="020F0502020204030204" pitchFamily="34" charset="0"/>
              </a:rPr>
              <a:t>đề</a:t>
            </a:r>
            <a:r>
              <a:rPr lang="en-US" sz="8000" b="1" dirty="0">
                <a:solidFill>
                  <a:srgbClr val="20BEA0"/>
                </a:solidFill>
                <a:latin typeface="Calibri" panose="020F0502020204030204" pitchFamily="34" charset="0"/>
                <a:cs typeface="Calibri" panose="020F0502020204030204" pitchFamily="34" charset="0"/>
              </a:rPr>
              <a:t> </a:t>
            </a:r>
            <a:r>
              <a:rPr lang="en-US" sz="8000" b="1" dirty="0" err="1">
                <a:solidFill>
                  <a:srgbClr val="20BEA0"/>
                </a:solidFill>
                <a:latin typeface="Calibri" panose="020F0502020204030204" pitchFamily="34" charset="0"/>
                <a:cs typeface="Calibri" panose="020F0502020204030204" pitchFamily="34" charset="0"/>
              </a:rPr>
              <a:t>tài</a:t>
            </a:r>
            <a:endParaRPr kumimoji="0" lang="id-ID" sz="8000" b="1" i="0" u="none" strike="noStrike" kern="1200" cap="none" spc="0" normalizeH="0" baseline="0" noProof="0" dirty="0">
              <a:ln>
                <a:noFill/>
              </a:ln>
              <a:solidFill>
                <a:srgbClr val="20BEA0"/>
              </a:solidFill>
              <a:effectLst/>
              <a:uLnTx/>
              <a:uFillTx/>
              <a:latin typeface="Calibri" panose="020F0502020204030204" pitchFamily="34" charset="0"/>
              <a:cs typeface="Calibri" panose="020F0502020204030204" pitchFamily="34" charset="0"/>
              <a:sym typeface="Roboto Bold"/>
            </a:endParaRPr>
          </a:p>
        </p:txBody>
      </p:sp>
    </p:spTree>
    <p:extLst>
      <p:ext uri="{BB962C8B-B14F-4D97-AF65-F5344CB8AC3E}">
        <p14:creationId xmlns:p14="http://schemas.microsoft.com/office/powerpoint/2010/main" val="41293491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B1CF117-1546-4042-ABE7-B212BFF42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0" y="771525"/>
            <a:ext cx="6048375" cy="53149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A735AB5-B544-4F70-B744-98FD99AF3CF3}"/>
              </a:ext>
            </a:extLst>
          </p:cNvPr>
          <p:cNvGrpSpPr/>
          <p:nvPr/>
        </p:nvGrpSpPr>
        <p:grpSpPr>
          <a:xfrm>
            <a:off x="6146215" y="851424"/>
            <a:ext cx="4638535" cy="1384994"/>
            <a:chOff x="7456557" y="4393956"/>
            <a:chExt cx="4638535" cy="1384994"/>
          </a:xfrm>
        </p:grpSpPr>
        <p:sp>
          <p:nvSpPr>
            <p:cNvPr id="14" name="9Slide.vn 6">
              <a:extLst>
                <a:ext uri="{FF2B5EF4-FFF2-40B4-BE49-F238E27FC236}">
                  <a16:creationId xmlns:a16="http://schemas.microsoft.com/office/drawing/2014/main" id="{672D9622-8613-40F8-B622-142120AC707B}"/>
                </a:ext>
              </a:extLst>
            </p:cNvPr>
            <p:cNvSpPr/>
            <p:nvPr/>
          </p:nvSpPr>
          <p:spPr>
            <a:xfrm>
              <a:off x="7456557" y="4393956"/>
              <a:ext cx="4638535" cy="1384994"/>
            </a:xfrm>
            <a:prstGeom prst="round1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F2F56CF7-F789-4565-A51C-0029230C0C52}"/>
                </a:ext>
              </a:extLst>
            </p:cNvPr>
            <p:cNvSpPr/>
            <p:nvPr/>
          </p:nvSpPr>
          <p:spPr>
            <a:xfrm>
              <a:off x="7645979" y="4624788"/>
              <a:ext cx="4259692" cy="923330"/>
            </a:xfrm>
            <a:prstGeom prst="rect">
              <a:avLst/>
            </a:prstGeom>
            <a:noFill/>
          </p:spPr>
          <p:txBody>
            <a:bodyPr wrap="none" lIns="91440" tIns="45720" rIns="91440" bIns="45720">
              <a:spAutoFit/>
            </a:bodyPr>
            <a:lstStyle/>
            <a:p>
              <a:pPr algn="ctr"/>
              <a:r>
                <a:rPr lang="en-US" sz="5400" b="1" dirty="0">
                  <a:ln w="12700" cmpd="sng">
                    <a:solidFill>
                      <a:schemeClr val="accent6">
                        <a:lumMod val="75000"/>
                      </a:schemeClr>
                    </a:solidFill>
                    <a:prstDash val="solid"/>
                  </a:ln>
                  <a:solidFill>
                    <a:schemeClr val="accent6">
                      <a:lumMod val="60000"/>
                      <a:lumOff val="40000"/>
                    </a:schemeClr>
                  </a:solidFill>
                </a:rPr>
                <a:t>WORD CLOUD</a:t>
              </a:r>
              <a:endParaRPr lang="en-US" sz="5400" b="1" cap="none" spc="0" dirty="0">
                <a:ln w="12700" cmpd="sng">
                  <a:solidFill>
                    <a:schemeClr val="accent6">
                      <a:lumMod val="75000"/>
                    </a:schemeClr>
                  </a:solidFill>
                  <a:prstDash val="solid"/>
                </a:ln>
                <a:solidFill>
                  <a:schemeClr val="accent6">
                    <a:lumMod val="60000"/>
                    <a:lumOff val="40000"/>
                  </a:schemeClr>
                </a:solidFill>
                <a:effectLst/>
              </a:endParaRPr>
            </a:p>
          </p:txBody>
        </p:sp>
      </p:grpSp>
      <p:grpSp>
        <p:nvGrpSpPr>
          <p:cNvPr id="4" name="Group 3">
            <a:extLst>
              <a:ext uri="{FF2B5EF4-FFF2-40B4-BE49-F238E27FC236}">
                <a16:creationId xmlns:a16="http://schemas.microsoft.com/office/drawing/2014/main" id="{ADB8906D-7E93-4618-85C2-5C3002FCA8B7}"/>
              </a:ext>
            </a:extLst>
          </p:cNvPr>
          <p:cNvGrpSpPr/>
          <p:nvPr/>
        </p:nvGrpSpPr>
        <p:grpSpPr>
          <a:xfrm>
            <a:off x="6146215" y="2467250"/>
            <a:ext cx="5918511" cy="3655477"/>
            <a:chOff x="6146215" y="2467250"/>
            <a:chExt cx="5918511" cy="3655477"/>
          </a:xfrm>
        </p:grpSpPr>
        <p:sp>
          <p:nvSpPr>
            <p:cNvPr id="19" name="9Slide.vn 5">
              <a:extLst>
                <a:ext uri="{FF2B5EF4-FFF2-40B4-BE49-F238E27FC236}">
                  <a16:creationId xmlns:a16="http://schemas.microsoft.com/office/drawing/2014/main" id="{74B4C9A5-7D03-47E1-8F92-EEE2A41CD409}"/>
                </a:ext>
              </a:extLst>
            </p:cNvPr>
            <p:cNvSpPr/>
            <p:nvPr/>
          </p:nvSpPr>
          <p:spPr>
            <a:xfrm>
              <a:off x="9649187" y="3707188"/>
              <a:ext cx="2415539" cy="241553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9Slide.vn 5">
              <a:extLst>
                <a:ext uri="{FF2B5EF4-FFF2-40B4-BE49-F238E27FC236}">
                  <a16:creationId xmlns:a16="http://schemas.microsoft.com/office/drawing/2014/main" id="{1ACC5409-A562-4282-9831-A566DDB4236C}"/>
                </a:ext>
              </a:extLst>
            </p:cNvPr>
            <p:cNvSpPr/>
            <p:nvPr/>
          </p:nvSpPr>
          <p:spPr>
            <a:xfrm>
              <a:off x="6146215" y="2467250"/>
              <a:ext cx="2415539" cy="241553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032" name="Picture 8">
              <a:extLst>
                <a:ext uri="{FF2B5EF4-FFF2-40B4-BE49-F238E27FC236}">
                  <a16:creationId xmlns:a16="http://schemas.microsoft.com/office/drawing/2014/main" id="{8130A7E2-F738-487B-9781-417D62F1A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637" y="2645545"/>
              <a:ext cx="5539667" cy="32988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92559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ircle(in)">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wheel(1)">
                                      <p:cBhvr>
                                        <p:cTn id="30"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1120205" y="2778998"/>
            <a:ext cx="2650099" cy="2585323"/>
          </a:xfrm>
          <a:prstGeom prst="rect">
            <a:avLst/>
          </a:prstGeom>
          <a:noFill/>
        </p:spPr>
        <p:txBody>
          <a:bodyPr wrap="square" rtlCol="0" anchor="ctr">
            <a:spAutoFit/>
          </a:bodyPr>
          <a:lstStyle/>
          <a:p>
            <a:pPr algn="r"/>
            <a:r>
              <a:rPr lang="en-US" altLang="ko-KR" sz="5400" dirty="0">
                <a:cs typeface="Arial" pitchFamily="34" charset="0"/>
              </a:rPr>
              <a:t>THÀNH VIÊN NHÓM</a:t>
            </a:r>
            <a:endParaRPr lang="ko-KR" altLang="en-US" sz="5400" dirty="0">
              <a:cs typeface="Arial" pitchFamily="34" charset="0"/>
            </a:endParaRPr>
          </a:p>
        </p:txBody>
      </p:sp>
      <p:sp>
        <p:nvSpPr>
          <p:cNvPr id="5" name="TextBox 4">
            <a:extLst>
              <a:ext uri="{FF2B5EF4-FFF2-40B4-BE49-F238E27FC236}">
                <a16:creationId xmlns:a16="http://schemas.microsoft.com/office/drawing/2014/main" id="{A629DE49-7EF0-4178-B930-8142768EABDC}"/>
              </a:ext>
            </a:extLst>
          </p:cNvPr>
          <p:cNvSpPr txBox="1"/>
          <p:nvPr/>
        </p:nvSpPr>
        <p:spPr>
          <a:xfrm>
            <a:off x="5797118" y="2778998"/>
            <a:ext cx="5877017" cy="3046988"/>
          </a:xfrm>
          <a:prstGeom prst="rect">
            <a:avLst/>
          </a:prstGeom>
          <a:noFill/>
        </p:spPr>
        <p:txBody>
          <a:bodyPr wrap="square" rtlCol="0">
            <a:spAutoFit/>
          </a:bodyPr>
          <a:lstStyle/>
          <a:p>
            <a:pPr marL="342900" indent="-342900">
              <a:buAutoNum type="arabicPeriod"/>
            </a:pP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Phạm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Trung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Sơn</a:t>
            </a:r>
            <a:r>
              <a:rPr lang="en-US" sz="3200" dirty="0">
                <a:latin typeface="Times New Roman" panose="02020603050405020304" pitchFamily="18" charset="0"/>
                <a:cs typeface="Times New Roman" panose="02020603050405020304" pitchFamily="18" charset="0"/>
              </a:rPr>
              <a:t>        19518291</a:t>
            </a:r>
          </a:p>
          <a:p>
            <a:pPr marL="342900" indent="-342900">
              <a:buAutoNum type="arabicPeriod"/>
            </a:pP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Trương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Thị</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Cẩm</a:t>
            </a:r>
            <a:r>
              <a:rPr lang="en-US" sz="3200" dirty="0">
                <a:latin typeface="Times New Roman" panose="02020603050405020304" pitchFamily="18" charset="0"/>
                <a:cs typeface="Times New Roman" panose="02020603050405020304" pitchFamily="18" charset="0"/>
              </a:rPr>
              <a:t> Ly   19532211</a:t>
            </a:r>
          </a:p>
          <a:p>
            <a:pPr marL="342900" indent="-342900">
              <a:buAutoNum type="arabicPeriod"/>
            </a:pPr>
            <a:r>
              <a:rPr lang="en-US" sz="3200" dirty="0">
                <a:latin typeface="Times New Roman" panose="02020603050405020304" pitchFamily="18" charset="0"/>
                <a:cs typeface="Times New Roman" panose="02020603050405020304" pitchFamily="18" charset="0"/>
              </a:rPr>
              <a:t> Lê Thanh Phong         19475611</a:t>
            </a:r>
          </a:p>
          <a:p>
            <a:pPr marL="342900" indent="-342900">
              <a:buAutoNum type="arabicPeriod"/>
            </a:pPr>
            <a:r>
              <a:rPr lang="en-US" sz="3200" dirty="0">
                <a:latin typeface="Times New Roman" panose="02020603050405020304" pitchFamily="18" charset="0"/>
                <a:cs typeface="Times New Roman" panose="02020603050405020304" pitchFamily="18" charset="0"/>
              </a:rPr>
              <a:t> Phan </a:t>
            </a:r>
            <a:r>
              <a:rPr lang="en-US" sz="3200" dirty="0" err="1">
                <a:latin typeface="Times New Roman" panose="02020603050405020304" pitchFamily="18" charset="0"/>
                <a:cs typeface="Times New Roman" panose="02020603050405020304" pitchFamily="18" charset="0"/>
              </a:rPr>
              <a:t>Chí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Trung</a:t>
            </a:r>
            <a:r>
              <a:rPr lang="en-US" sz="3200" dirty="0">
                <a:latin typeface="Times New Roman" panose="02020603050405020304" pitchFamily="18" charset="0"/>
                <a:cs typeface="Times New Roman" panose="02020603050405020304" pitchFamily="18" charset="0"/>
              </a:rPr>
              <a:t>          19499041</a:t>
            </a:r>
          </a:p>
          <a:p>
            <a:pPr marL="342900" indent="-342900">
              <a:buAutoNum type="arabicPeriod"/>
            </a:pP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Trịnh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Ngọc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Đức</a:t>
            </a:r>
            <a:r>
              <a:rPr lang="en-US" sz="3200" dirty="0">
                <a:latin typeface="Times New Roman" panose="02020603050405020304" pitchFamily="18" charset="0"/>
                <a:cs typeface="Times New Roman" panose="02020603050405020304" pitchFamily="18" charset="0"/>
              </a:rPr>
              <a:t>         19469091</a:t>
            </a: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346941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Slide.vn 1">
            <a:extLst>
              <a:ext uri="{FF2B5EF4-FFF2-40B4-BE49-F238E27FC236}">
                <a16:creationId xmlns:a16="http://schemas.microsoft.com/office/drawing/2014/main" id="{A00708AC-FB04-42FE-9B0F-B21DCB1ADC83}"/>
              </a:ext>
            </a:extLst>
          </p:cNvPr>
          <p:cNvPicPr>
            <a:picLocks noGrp="1" noChangeAspect="1"/>
          </p:cNvPicPr>
          <p:nvPr>
            <p:ph type="pic" sz="quarter" idx="4294967295"/>
          </p:nvPr>
        </p:nvPicPr>
        <p:blipFill>
          <a:blip r:embed="rId2">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Lst>
          </a:blip>
          <a:srcRect t="19202" b="19202"/>
          <a:stretch>
            <a:fillRect/>
          </a:stretch>
        </p:blipFill>
        <p:spPr>
          <a:xfrm>
            <a:off x="0" y="0"/>
            <a:ext cx="12185650" cy="4935538"/>
          </a:xfrm>
          <a:custGeom>
            <a:avLst/>
            <a:gdLst>
              <a:gd name="connsiteX0" fmla="*/ 0 w 10656832"/>
              <a:gd name="connsiteY0" fmla="*/ 0 h 4315836"/>
              <a:gd name="connsiteX1" fmla="*/ 10656832 w 10656832"/>
              <a:gd name="connsiteY1" fmla="*/ 0 h 4315836"/>
              <a:gd name="connsiteX2" fmla="*/ 10618003 w 10656832"/>
              <a:gd name="connsiteY2" fmla="*/ 131079 h 4315836"/>
              <a:gd name="connsiteX3" fmla="*/ 10143533 w 10656832"/>
              <a:gd name="connsiteY3" fmla="*/ 1015084 h 4315836"/>
              <a:gd name="connsiteX4" fmla="*/ 9059962 w 10656832"/>
              <a:gd name="connsiteY4" fmla="*/ 1703989 h 4315836"/>
              <a:gd name="connsiteX5" fmla="*/ 7628903 w 10656832"/>
              <a:gd name="connsiteY5" fmla="*/ 1625364 h 4315836"/>
              <a:gd name="connsiteX6" fmla="*/ 5798043 w 10656832"/>
              <a:gd name="connsiteY6" fmla="*/ 1909911 h 4315836"/>
              <a:gd name="connsiteX7" fmla="*/ 4546332 w 10656832"/>
              <a:gd name="connsiteY7" fmla="*/ 3145447 h 4315836"/>
              <a:gd name="connsiteX8" fmla="*/ 2304463 w 10656832"/>
              <a:gd name="connsiteY8" fmla="*/ 4309846 h 4315836"/>
              <a:gd name="connsiteX9" fmla="*/ 525913 w 10656832"/>
              <a:gd name="connsiteY9" fmla="*/ 3224072 h 4315836"/>
              <a:gd name="connsiteX10" fmla="*/ 37255 w 10656832"/>
              <a:gd name="connsiteY10" fmla="*/ 2324272 h 4315836"/>
              <a:gd name="connsiteX11" fmla="*/ 0 w 10656832"/>
              <a:gd name="connsiteY11" fmla="*/ 2221827 h 431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56832" h="4315836">
                <a:moveTo>
                  <a:pt x="0" y="0"/>
                </a:moveTo>
                <a:lnTo>
                  <a:pt x="10656832" y="0"/>
                </a:lnTo>
                <a:lnTo>
                  <a:pt x="10618003" y="131079"/>
                </a:lnTo>
                <a:cubicBezTo>
                  <a:pt x="10513441" y="452073"/>
                  <a:pt x="10353708" y="765168"/>
                  <a:pt x="10143533" y="1015084"/>
                </a:cubicBezTo>
                <a:cubicBezTo>
                  <a:pt x="9870772" y="1340816"/>
                  <a:pt x="9474708" y="1614131"/>
                  <a:pt x="9059962" y="1703989"/>
                </a:cubicBezTo>
                <a:cubicBezTo>
                  <a:pt x="8585434" y="1801334"/>
                  <a:pt x="8095959" y="1733941"/>
                  <a:pt x="7628903" y="1625364"/>
                </a:cubicBezTo>
                <a:cubicBezTo>
                  <a:pt x="7087117" y="1501810"/>
                  <a:pt x="6336091" y="1561715"/>
                  <a:pt x="5798043" y="1909911"/>
                </a:cubicBezTo>
                <a:cubicBezTo>
                  <a:pt x="5282413" y="2239387"/>
                  <a:pt x="4942396" y="2688673"/>
                  <a:pt x="4546332" y="3145447"/>
                </a:cubicBezTo>
                <a:cubicBezTo>
                  <a:pt x="3967183" y="3808144"/>
                  <a:pt x="3231102" y="4380983"/>
                  <a:pt x="2304463" y="4309846"/>
                </a:cubicBezTo>
                <a:cubicBezTo>
                  <a:pt x="1568382" y="4257430"/>
                  <a:pt x="948132" y="3808144"/>
                  <a:pt x="525913" y="3224072"/>
                </a:cubicBezTo>
                <a:cubicBezTo>
                  <a:pt x="324144" y="2948885"/>
                  <a:pt x="164411" y="2642107"/>
                  <a:pt x="37255" y="2324272"/>
                </a:cubicBezTo>
                <a:lnTo>
                  <a:pt x="0" y="2221827"/>
                </a:lnTo>
                <a:close/>
              </a:path>
            </a:pathLst>
          </a:custGeom>
        </p:spPr>
      </p:pic>
      <p:sp>
        <p:nvSpPr>
          <p:cNvPr id="26" name="9Slide.vn 2">
            <a:extLst>
              <a:ext uri="{FF2B5EF4-FFF2-40B4-BE49-F238E27FC236}">
                <a16:creationId xmlns:a16="http://schemas.microsoft.com/office/drawing/2014/main" id="{A8509022-9A41-4232-AA33-CE502257D2E9}"/>
              </a:ext>
            </a:extLst>
          </p:cNvPr>
          <p:cNvSpPr txBox="1"/>
          <p:nvPr/>
        </p:nvSpPr>
        <p:spPr>
          <a:xfrm>
            <a:off x="776748" y="955189"/>
            <a:ext cx="10638504" cy="634020"/>
          </a:xfrm>
          <a:prstGeom prst="rect">
            <a:avLst/>
          </a:prstGeom>
          <a:noFill/>
        </p:spPr>
        <p:txBody>
          <a:bodyPr wrap="square" rtlCol="0">
            <a:spAutoFit/>
          </a:bodyPr>
          <a:lstStyle>
            <a:defPPr>
              <a:defRPr lang="id-ID"/>
            </a:defPPr>
            <a:lvl1pPr>
              <a:lnSpc>
                <a:spcPct val="80000"/>
              </a:lnSpc>
              <a:defRPr sz="3600">
                <a:solidFill>
                  <a:schemeClr val="tx1">
                    <a:lumMod val="65000"/>
                    <a:lumOff val="35000"/>
                  </a:schemeClr>
                </a:solidFill>
                <a:latin typeface="Helvetica" panose="020B0604020202020204" pitchFamily="34" charset="0"/>
                <a:cs typeface="Helvetica" panose="020B0604020202020204" pitchFamily="34"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WEB DEPLOY</a:t>
            </a:r>
            <a:endParaRPr kumimoji="0" lang="en-US" sz="4400" b="1" i="0" u="none" strike="noStrike" kern="1200" cap="none" spc="0" normalizeH="0" baseline="0" noProof="0" dirty="0">
              <a:ln>
                <a:noFill/>
              </a:ln>
              <a:solidFill>
                <a:srgbClr val="FF7300"/>
              </a:solidFill>
              <a:effectLst/>
              <a:uLnTx/>
              <a:uFillTx/>
              <a:latin typeface="Helvetica" panose="020B0604020202020204" pitchFamily="34" charset="0"/>
              <a:ea typeface="+mn-ea"/>
              <a:cs typeface="Helvetica" panose="020B0604020202020204" pitchFamily="34" charset="0"/>
            </a:endParaRPr>
          </a:p>
        </p:txBody>
      </p:sp>
      <p:sp>
        <p:nvSpPr>
          <p:cNvPr id="28" name="9Slide.vn 3">
            <a:extLst>
              <a:ext uri="{FF2B5EF4-FFF2-40B4-BE49-F238E27FC236}">
                <a16:creationId xmlns:a16="http://schemas.microsoft.com/office/drawing/2014/main" id="{E5859B46-F266-4661-BA3B-F33664F3C2FA}"/>
              </a:ext>
            </a:extLst>
          </p:cNvPr>
          <p:cNvSpPr/>
          <p:nvPr/>
        </p:nvSpPr>
        <p:spPr>
          <a:xfrm>
            <a:off x="5795789" y="818245"/>
            <a:ext cx="600422" cy="532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nvGrpSpPr>
          <p:cNvPr id="33" name="9Slide.vn 4">
            <a:extLst>
              <a:ext uri="{FF2B5EF4-FFF2-40B4-BE49-F238E27FC236}">
                <a16:creationId xmlns:a16="http://schemas.microsoft.com/office/drawing/2014/main" id="{0851698F-2991-409E-95B1-1E87135D3037}"/>
              </a:ext>
            </a:extLst>
          </p:cNvPr>
          <p:cNvGrpSpPr/>
          <p:nvPr/>
        </p:nvGrpSpPr>
        <p:grpSpPr>
          <a:xfrm>
            <a:off x="427722" y="1707633"/>
            <a:ext cx="7547828" cy="4251928"/>
            <a:chOff x="2015173" y="1130142"/>
            <a:chExt cx="8161654" cy="4597717"/>
          </a:xfrm>
        </p:grpSpPr>
        <p:pic>
          <p:nvPicPr>
            <p:cNvPr id="34" name="9Slide.vn 5">
              <a:extLst>
                <a:ext uri="{FF2B5EF4-FFF2-40B4-BE49-F238E27FC236}">
                  <a16:creationId xmlns:a16="http://schemas.microsoft.com/office/drawing/2014/main" id="{6CDA145D-114E-4F9F-AAA6-917EAB3C2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173" y="1130142"/>
              <a:ext cx="8161654" cy="4597717"/>
            </a:xfrm>
            <a:prstGeom prst="rect">
              <a:avLst/>
            </a:prstGeom>
            <a:effectLst>
              <a:outerShdw blurRad="660400" dist="317500" dir="5400000" sx="95000" sy="95000" algn="t" rotWithShape="0">
                <a:schemeClr val="tx1">
                  <a:alpha val="40000"/>
                </a:schemeClr>
              </a:outerShdw>
            </a:effectLst>
          </p:spPr>
        </p:pic>
        <p:pic>
          <p:nvPicPr>
            <p:cNvPr id="37" name="9Slide.vn 6" descr="ZcAPAfJXUi7feMxUgRmCTvXcVidbWBTGhN1eHiZ8dHmwia6dtweq2R1_xBQo5-2lbT-1v_Sv7EFiIBpjS1muNmSwM0EUDtyA4MkMN-aTd10p-sMybbjXmn0uBFzHk4bWl8OcqLdzvWs.png">
              <a:extLst>
                <a:ext uri="{FF2B5EF4-FFF2-40B4-BE49-F238E27FC236}">
                  <a16:creationId xmlns:a16="http://schemas.microsoft.com/office/drawing/2014/main" id="{E57EB1D8-E6EE-4DFC-8510-12D0D0661685}"/>
                </a:ext>
              </a:extLst>
            </p:cNvPr>
            <p:cNvPicPr>
              <a:picLocks noChangeAspect="1"/>
            </p:cNvPicPr>
            <p:nvPr/>
          </p:nvPicPr>
          <p:blipFill rotWithShape="1">
            <a:blip r:embed="rId5"/>
            <a:srcRect t="96214"/>
            <a:stretch/>
          </p:blipFill>
          <p:spPr>
            <a:xfrm>
              <a:off x="3170194" y="4339998"/>
              <a:ext cx="5878556" cy="860653"/>
            </a:xfrm>
            <a:prstGeom prst="rect">
              <a:avLst/>
            </a:prstGeom>
            <a:ln w="12700">
              <a:miter lim="400000"/>
            </a:ln>
          </p:spPr>
        </p:pic>
      </p:grpSp>
      <p:sp>
        <p:nvSpPr>
          <p:cNvPr id="57" name="9Slide.vn 8">
            <a:extLst>
              <a:ext uri="{FF2B5EF4-FFF2-40B4-BE49-F238E27FC236}">
                <a16:creationId xmlns:a16="http://schemas.microsoft.com/office/drawing/2014/main" id="{1334FA8A-C4FF-47B8-B2C3-CBD96C8A01A3}"/>
              </a:ext>
            </a:extLst>
          </p:cNvPr>
          <p:cNvSpPr txBox="1"/>
          <p:nvPr/>
        </p:nvSpPr>
        <p:spPr>
          <a:xfrm>
            <a:off x="7310804" y="3730406"/>
            <a:ext cx="4653264" cy="597087"/>
          </a:xfrm>
          <a:prstGeom prst="rect">
            <a:avLst/>
          </a:prstGeom>
          <a:noFill/>
        </p:spPr>
        <p:txBody>
          <a:bodyPr wrap="square" rtlCol="0">
            <a:spAutoFit/>
          </a:bodyPr>
          <a:lstStyle>
            <a:defPPr>
              <a:defRPr lang="id-ID"/>
            </a:defPPr>
            <a:lvl1pPr>
              <a:lnSpc>
                <a:spcPct val="80000"/>
              </a:lnSpc>
              <a:defRPr sz="3600">
                <a:solidFill>
                  <a:schemeClr val="tx1">
                    <a:lumMod val="65000"/>
                    <a:lumOff val="35000"/>
                  </a:schemeClr>
                </a:solidFill>
                <a:latin typeface="Helvetica" panose="020B0604020202020204" pitchFamily="34" charset="0"/>
                <a:cs typeface="Helvetica" panose="020B0604020202020204" pitchFamily="34"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4000" b="1" dirty="0">
                <a:solidFill>
                  <a:srgbClr val="20BEA0"/>
                </a:solidFill>
                <a:latin typeface="Calibri" panose="020F0502020204030204" pitchFamily="34" charset="0"/>
                <a:cs typeface="Calibri" panose="020F0502020204030204" pitchFamily="34" charset="0"/>
              </a:rPr>
              <a:t>Giao </a:t>
            </a:r>
            <a:r>
              <a:rPr lang="en-US" sz="4000" b="1" dirty="0" err="1">
                <a:solidFill>
                  <a:srgbClr val="20BEA0"/>
                </a:solidFill>
                <a:latin typeface="Calibri" panose="020F0502020204030204" pitchFamily="34" charset="0"/>
                <a:cs typeface="Calibri" panose="020F0502020204030204" pitchFamily="34" charset="0"/>
              </a:rPr>
              <a:t>diện</a:t>
            </a:r>
            <a:r>
              <a:rPr lang="en-US" sz="4000" b="1" dirty="0">
                <a:solidFill>
                  <a:srgbClr val="20BEA0"/>
                </a:solidFill>
                <a:latin typeface="Calibri" panose="020F0502020204030204" pitchFamily="34" charset="0"/>
                <a:cs typeface="Calibri" panose="020F0502020204030204" pitchFamily="34" charset="0"/>
              </a:rPr>
              <a:t> </a:t>
            </a:r>
            <a:r>
              <a:rPr lang="en-US" sz="4000" b="1" dirty="0" err="1">
                <a:solidFill>
                  <a:srgbClr val="20BEA0"/>
                </a:solidFill>
                <a:latin typeface="Calibri" panose="020F0502020204030204" pitchFamily="34" charset="0"/>
                <a:cs typeface="Calibri" panose="020F0502020204030204" pitchFamily="34" charset="0"/>
              </a:rPr>
              <a:t>chính</a:t>
            </a:r>
            <a:endParaRPr kumimoji="0" lang="en-US" sz="4000" b="1" i="0" u="none" strike="noStrike" kern="1200" cap="none" spc="0" normalizeH="0" baseline="0" noProof="0" dirty="0">
              <a:ln>
                <a:noFill/>
              </a:ln>
              <a:solidFill>
                <a:srgbClr val="20BEA0"/>
              </a:solidFill>
              <a:effectLst/>
              <a:uLnTx/>
              <a:uFillTx/>
              <a:latin typeface="Calibri" panose="020F0502020204030204" pitchFamily="34" charset="0"/>
              <a:cs typeface="Calibri" panose="020F0502020204030204" pitchFamily="34" charset="0"/>
            </a:endParaRPr>
          </a:p>
        </p:txBody>
      </p:sp>
      <p:pic>
        <p:nvPicPr>
          <p:cNvPr id="2052" name="Picture 4">
            <a:extLst>
              <a:ext uri="{FF2B5EF4-FFF2-40B4-BE49-F238E27FC236}">
                <a16:creationId xmlns:a16="http://schemas.microsoft.com/office/drawing/2014/main" id="{EBF2B9EF-C992-41E0-AE5F-42FD651F02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5877" y="1988809"/>
            <a:ext cx="5436438" cy="348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34796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FB59BD4-80EA-46BB-9242-0D1CB69F026D}"/>
              </a:ext>
            </a:extLst>
          </p:cNvPr>
          <p:cNvGrpSpPr/>
          <p:nvPr/>
        </p:nvGrpSpPr>
        <p:grpSpPr>
          <a:xfrm>
            <a:off x="-87184" y="1303036"/>
            <a:ext cx="8103431" cy="4556226"/>
            <a:chOff x="-87183" y="1303036"/>
            <a:chExt cx="7547828" cy="4251928"/>
          </a:xfrm>
        </p:grpSpPr>
        <p:grpSp>
          <p:nvGrpSpPr>
            <p:cNvPr id="2" name="9Slide.vn 4">
              <a:extLst>
                <a:ext uri="{FF2B5EF4-FFF2-40B4-BE49-F238E27FC236}">
                  <a16:creationId xmlns:a16="http://schemas.microsoft.com/office/drawing/2014/main" id="{5C50A008-86DA-46FB-AB91-AA4B7428B20A}"/>
                </a:ext>
              </a:extLst>
            </p:cNvPr>
            <p:cNvGrpSpPr/>
            <p:nvPr/>
          </p:nvGrpSpPr>
          <p:grpSpPr>
            <a:xfrm>
              <a:off x="-87183" y="1303036"/>
              <a:ext cx="7547828" cy="4251928"/>
              <a:chOff x="2015173" y="1130142"/>
              <a:chExt cx="8161654" cy="4597717"/>
            </a:xfrm>
          </p:grpSpPr>
          <p:pic>
            <p:nvPicPr>
              <p:cNvPr id="3" name="9Slide.vn 5">
                <a:extLst>
                  <a:ext uri="{FF2B5EF4-FFF2-40B4-BE49-F238E27FC236}">
                    <a16:creationId xmlns:a16="http://schemas.microsoft.com/office/drawing/2014/main" id="{F2FB1B37-C8A0-48EA-BC63-97B61CAE1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173" y="1130142"/>
                <a:ext cx="8161654" cy="4597717"/>
              </a:xfrm>
              <a:prstGeom prst="rect">
                <a:avLst/>
              </a:prstGeom>
              <a:effectLst>
                <a:outerShdw blurRad="660400" dist="317500" dir="5400000" sx="95000" sy="95000" algn="t" rotWithShape="0">
                  <a:schemeClr val="tx1">
                    <a:alpha val="40000"/>
                  </a:schemeClr>
                </a:outerShdw>
              </a:effectLst>
            </p:spPr>
          </p:pic>
          <p:pic>
            <p:nvPicPr>
              <p:cNvPr id="4" name="9Slide.vn 6" descr="ZcAPAfJXUi7feMxUgRmCTvXcVidbWBTGhN1eHiZ8dHmwia6dtweq2R1_xBQo5-2lbT-1v_Sv7EFiIBpjS1muNmSwM0EUDtyA4MkMN-aTd10p-sMybbjXmn0uBFzHk4bWl8OcqLdzvWs.png">
                <a:extLst>
                  <a:ext uri="{FF2B5EF4-FFF2-40B4-BE49-F238E27FC236}">
                    <a16:creationId xmlns:a16="http://schemas.microsoft.com/office/drawing/2014/main" id="{E72B2471-AECE-4DD4-A1FA-6FF33AFEC1CE}"/>
                  </a:ext>
                </a:extLst>
              </p:cNvPr>
              <p:cNvPicPr>
                <a:picLocks noChangeAspect="1"/>
              </p:cNvPicPr>
              <p:nvPr/>
            </p:nvPicPr>
            <p:blipFill rotWithShape="1">
              <a:blip r:embed="rId3"/>
              <a:srcRect t="96214"/>
              <a:stretch/>
            </p:blipFill>
            <p:spPr>
              <a:xfrm>
                <a:off x="3170194" y="4339998"/>
                <a:ext cx="5878556" cy="860653"/>
              </a:xfrm>
              <a:prstGeom prst="rect">
                <a:avLst/>
              </a:prstGeom>
              <a:ln w="12700">
                <a:miter lim="400000"/>
              </a:ln>
            </p:spPr>
          </p:pic>
        </p:grpSp>
        <p:pic>
          <p:nvPicPr>
            <p:cNvPr id="3074" name="Picture 2">
              <a:extLst>
                <a:ext uri="{FF2B5EF4-FFF2-40B4-BE49-F238E27FC236}">
                  <a16:creationId xmlns:a16="http://schemas.microsoft.com/office/drawing/2014/main" id="{499C7B5D-5835-4AB0-BC5E-1D542DCED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971" y="1651247"/>
              <a:ext cx="5436438" cy="3416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71B416F-F1C6-40BE-B2EF-59F5226B616D}"/>
              </a:ext>
            </a:extLst>
          </p:cNvPr>
          <p:cNvGrpSpPr/>
          <p:nvPr/>
        </p:nvGrpSpPr>
        <p:grpSpPr>
          <a:xfrm>
            <a:off x="8016248" y="14149"/>
            <a:ext cx="4175752" cy="2640274"/>
            <a:chOff x="8016248" y="14149"/>
            <a:chExt cx="4175752" cy="2640274"/>
          </a:xfrm>
        </p:grpSpPr>
        <p:pic>
          <p:nvPicPr>
            <p:cNvPr id="6" name="Picture 5">
              <a:extLst>
                <a:ext uri="{FF2B5EF4-FFF2-40B4-BE49-F238E27FC236}">
                  <a16:creationId xmlns:a16="http://schemas.microsoft.com/office/drawing/2014/main" id="{2C80FEEA-9128-47A2-A81F-DD17037B9B99}"/>
                </a:ext>
              </a:extLst>
            </p:cNvPr>
            <p:cNvPicPr>
              <a:picLocks noChangeAspect="1"/>
            </p:cNvPicPr>
            <p:nvPr/>
          </p:nvPicPr>
          <p:blipFill>
            <a:blip r:embed="rId5"/>
            <a:stretch>
              <a:fillRect/>
            </a:stretch>
          </p:blipFill>
          <p:spPr>
            <a:xfrm>
              <a:off x="8016248" y="14149"/>
              <a:ext cx="4175752" cy="2640274"/>
            </a:xfrm>
            <a:prstGeom prst="rect">
              <a:avLst/>
            </a:prstGeom>
          </p:spPr>
        </p:pic>
        <p:pic>
          <p:nvPicPr>
            <p:cNvPr id="3078" name="Picture 6">
              <a:extLst>
                <a:ext uri="{FF2B5EF4-FFF2-40B4-BE49-F238E27FC236}">
                  <a16:creationId xmlns:a16="http://schemas.microsoft.com/office/drawing/2014/main" id="{1E59A8D5-5C46-4AA2-AE35-C8EDC162AC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8128" y="390616"/>
              <a:ext cx="2682943" cy="16512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8B7C9556-2461-4D2C-B5A6-E63EE4447EC8}"/>
              </a:ext>
            </a:extLst>
          </p:cNvPr>
          <p:cNvGrpSpPr/>
          <p:nvPr/>
        </p:nvGrpSpPr>
        <p:grpSpPr>
          <a:xfrm>
            <a:off x="8016248" y="4203577"/>
            <a:ext cx="4175752" cy="2640274"/>
            <a:chOff x="8016248" y="4203577"/>
            <a:chExt cx="4175752" cy="2640274"/>
          </a:xfrm>
        </p:grpSpPr>
        <p:pic>
          <p:nvPicPr>
            <p:cNvPr id="8" name="Picture 7">
              <a:extLst>
                <a:ext uri="{FF2B5EF4-FFF2-40B4-BE49-F238E27FC236}">
                  <a16:creationId xmlns:a16="http://schemas.microsoft.com/office/drawing/2014/main" id="{8456E473-2AAB-467A-B90F-CA7228C8B285}"/>
                </a:ext>
              </a:extLst>
            </p:cNvPr>
            <p:cNvPicPr>
              <a:picLocks noChangeAspect="1"/>
            </p:cNvPicPr>
            <p:nvPr/>
          </p:nvPicPr>
          <p:blipFill>
            <a:blip r:embed="rId5"/>
            <a:stretch>
              <a:fillRect/>
            </a:stretch>
          </p:blipFill>
          <p:spPr>
            <a:xfrm>
              <a:off x="8016248" y="4203577"/>
              <a:ext cx="4175752" cy="2640274"/>
            </a:xfrm>
            <a:prstGeom prst="rect">
              <a:avLst/>
            </a:prstGeom>
          </p:spPr>
        </p:pic>
        <p:pic>
          <p:nvPicPr>
            <p:cNvPr id="3080" name="Picture 8">
              <a:extLst>
                <a:ext uri="{FF2B5EF4-FFF2-40B4-BE49-F238E27FC236}">
                  <a16:creationId xmlns:a16="http://schemas.microsoft.com/office/drawing/2014/main" id="{870C1AEC-99C9-4D93-A048-10A967D8B0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9250" y="4483925"/>
              <a:ext cx="2691821" cy="174846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F7DA1318-897A-4B69-A33E-850C3B34877F}"/>
              </a:ext>
            </a:extLst>
          </p:cNvPr>
          <p:cNvSpPr/>
          <p:nvPr/>
        </p:nvSpPr>
        <p:spPr>
          <a:xfrm>
            <a:off x="1408254" y="225754"/>
            <a:ext cx="5112553"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Giao </a:t>
            </a:r>
            <a:r>
              <a:rPr lang="en-US" sz="5400" b="1" cap="none" spc="0" dirty="0" err="1">
                <a:ln w="6600">
                  <a:solidFill>
                    <a:schemeClr val="accent2"/>
                  </a:solidFill>
                  <a:prstDash val="solid"/>
                </a:ln>
                <a:solidFill>
                  <a:srgbClr val="FFFFFF"/>
                </a:solidFill>
                <a:effectLst>
                  <a:outerShdw dist="38100" dir="2700000" algn="tl" rotWithShape="0">
                    <a:schemeClr val="accent2"/>
                  </a:outerShdw>
                </a:effectLst>
              </a:rPr>
              <a:t>diện</a:t>
            </a: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 Predict</a:t>
            </a:r>
          </a:p>
        </p:txBody>
      </p:sp>
    </p:spTree>
    <p:extLst>
      <p:ext uri="{BB962C8B-B14F-4D97-AF65-F5344CB8AC3E}">
        <p14:creationId xmlns:p14="http://schemas.microsoft.com/office/powerpoint/2010/main" val="34846358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71B416F-F1C6-40BE-B2EF-59F5226B616D}"/>
              </a:ext>
            </a:extLst>
          </p:cNvPr>
          <p:cNvGrpSpPr/>
          <p:nvPr/>
        </p:nvGrpSpPr>
        <p:grpSpPr>
          <a:xfrm>
            <a:off x="1724070" y="1724104"/>
            <a:ext cx="9411751" cy="5566018"/>
            <a:chOff x="8016248" y="14149"/>
            <a:chExt cx="4175752" cy="2640274"/>
          </a:xfrm>
        </p:grpSpPr>
        <p:pic>
          <p:nvPicPr>
            <p:cNvPr id="6" name="Picture 5">
              <a:extLst>
                <a:ext uri="{FF2B5EF4-FFF2-40B4-BE49-F238E27FC236}">
                  <a16:creationId xmlns:a16="http://schemas.microsoft.com/office/drawing/2014/main" id="{2C80FEEA-9128-47A2-A81F-DD17037B9B99}"/>
                </a:ext>
              </a:extLst>
            </p:cNvPr>
            <p:cNvPicPr>
              <a:picLocks noChangeAspect="1"/>
            </p:cNvPicPr>
            <p:nvPr/>
          </p:nvPicPr>
          <p:blipFill>
            <a:blip r:embed="rId2"/>
            <a:stretch>
              <a:fillRect/>
            </a:stretch>
          </p:blipFill>
          <p:spPr>
            <a:xfrm>
              <a:off x="8016248" y="14149"/>
              <a:ext cx="4175752" cy="2640274"/>
            </a:xfrm>
            <a:prstGeom prst="rect">
              <a:avLst/>
            </a:prstGeom>
          </p:spPr>
        </p:pic>
        <p:pic>
          <p:nvPicPr>
            <p:cNvPr id="3078" name="Picture 6">
              <a:extLst>
                <a:ext uri="{FF2B5EF4-FFF2-40B4-BE49-F238E27FC236}">
                  <a16:creationId xmlns:a16="http://schemas.microsoft.com/office/drawing/2014/main" id="{1E59A8D5-5C46-4AA2-AE35-C8EDC162A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128" y="390616"/>
              <a:ext cx="2682943" cy="165124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F7DA1318-897A-4B69-A33E-850C3B34877F}"/>
              </a:ext>
            </a:extLst>
          </p:cNvPr>
          <p:cNvSpPr/>
          <p:nvPr/>
        </p:nvSpPr>
        <p:spPr>
          <a:xfrm>
            <a:off x="3539723" y="209266"/>
            <a:ext cx="5112553"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Giao </a:t>
            </a:r>
            <a:r>
              <a:rPr lang="en-US" sz="5400" b="1" cap="none" spc="0" dirty="0" err="1">
                <a:ln w="6600">
                  <a:solidFill>
                    <a:schemeClr val="accent2"/>
                  </a:solidFill>
                  <a:prstDash val="solid"/>
                </a:ln>
                <a:solidFill>
                  <a:srgbClr val="FFFFFF"/>
                </a:solidFill>
                <a:effectLst>
                  <a:outerShdw dist="38100" dir="2700000" algn="tl" rotWithShape="0">
                    <a:schemeClr val="accent2"/>
                  </a:outerShdw>
                </a:effectLst>
              </a:rPr>
              <a:t>diện</a:t>
            </a: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 Predict</a:t>
            </a:r>
          </a:p>
        </p:txBody>
      </p:sp>
      <p:grpSp>
        <p:nvGrpSpPr>
          <p:cNvPr id="14" name="Group 13">
            <a:extLst>
              <a:ext uri="{FF2B5EF4-FFF2-40B4-BE49-F238E27FC236}">
                <a16:creationId xmlns:a16="http://schemas.microsoft.com/office/drawing/2014/main" id="{5528EE74-2E7F-4CE9-8BAC-74EBE30F3740}"/>
              </a:ext>
            </a:extLst>
          </p:cNvPr>
          <p:cNvGrpSpPr/>
          <p:nvPr/>
        </p:nvGrpSpPr>
        <p:grpSpPr>
          <a:xfrm>
            <a:off x="9312675" y="157766"/>
            <a:ext cx="2785996" cy="1608118"/>
            <a:chOff x="-87183" y="1303036"/>
            <a:chExt cx="7547828" cy="4251928"/>
          </a:xfrm>
        </p:grpSpPr>
        <p:grpSp>
          <p:nvGrpSpPr>
            <p:cNvPr id="15" name="9Slide.vn 4">
              <a:extLst>
                <a:ext uri="{FF2B5EF4-FFF2-40B4-BE49-F238E27FC236}">
                  <a16:creationId xmlns:a16="http://schemas.microsoft.com/office/drawing/2014/main" id="{B0609F24-01C0-4BDB-831D-D0999A3AA0B4}"/>
                </a:ext>
              </a:extLst>
            </p:cNvPr>
            <p:cNvGrpSpPr/>
            <p:nvPr/>
          </p:nvGrpSpPr>
          <p:grpSpPr>
            <a:xfrm>
              <a:off x="-87183" y="1303036"/>
              <a:ext cx="7547828" cy="4251928"/>
              <a:chOff x="2015173" y="1130142"/>
              <a:chExt cx="8161654" cy="4597717"/>
            </a:xfrm>
          </p:grpSpPr>
          <p:pic>
            <p:nvPicPr>
              <p:cNvPr id="17" name="9Slide.vn 5">
                <a:extLst>
                  <a:ext uri="{FF2B5EF4-FFF2-40B4-BE49-F238E27FC236}">
                    <a16:creationId xmlns:a16="http://schemas.microsoft.com/office/drawing/2014/main" id="{27E8879F-A379-4672-A770-1C2F88FD9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173" y="1130142"/>
                <a:ext cx="8161654" cy="4597717"/>
              </a:xfrm>
              <a:prstGeom prst="rect">
                <a:avLst/>
              </a:prstGeom>
              <a:effectLst>
                <a:outerShdw blurRad="660400" dist="317500" dir="5400000" sx="95000" sy="95000" algn="t" rotWithShape="0">
                  <a:schemeClr val="tx1">
                    <a:alpha val="40000"/>
                  </a:schemeClr>
                </a:outerShdw>
              </a:effectLst>
            </p:spPr>
          </p:pic>
          <p:pic>
            <p:nvPicPr>
              <p:cNvPr id="18" name="9Slide.vn 6" descr="ZcAPAfJXUi7feMxUgRmCTvXcVidbWBTGhN1eHiZ8dHmwia6dtweq2R1_xBQo5-2lbT-1v_Sv7EFiIBpjS1muNmSwM0EUDtyA4MkMN-aTd10p-sMybbjXmn0uBFzHk4bWl8OcqLdzvWs.png">
                <a:extLst>
                  <a:ext uri="{FF2B5EF4-FFF2-40B4-BE49-F238E27FC236}">
                    <a16:creationId xmlns:a16="http://schemas.microsoft.com/office/drawing/2014/main" id="{02E1F88C-C4FA-40E4-AC04-546AFE2E9B75}"/>
                  </a:ext>
                </a:extLst>
              </p:cNvPr>
              <p:cNvPicPr>
                <a:picLocks noChangeAspect="1"/>
              </p:cNvPicPr>
              <p:nvPr/>
            </p:nvPicPr>
            <p:blipFill rotWithShape="1">
              <a:blip r:embed="rId5"/>
              <a:srcRect t="96214"/>
              <a:stretch/>
            </p:blipFill>
            <p:spPr>
              <a:xfrm>
                <a:off x="3170194" y="4339998"/>
                <a:ext cx="5878556" cy="860653"/>
              </a:xfrm>
              <a:prstGeom prst="rect">
                <a:avLst/>
              </a:prstGeom>
              <a:ln w="12700">
                <a:miter lim="400000"/>
              </a:ln>
            </p:spPr>
          </p:pic>
        </p:grpSp>
        <p:pic>
          <p:nvPicPr>
            <p:cNvPr id="16" name="Picture 2">
              <a:extLst>
                <a:ext uri="{FF2B5EF4-FFF2-40B4-BE49-F238E27FC236}">
                  <a16:creationId xmlns:a16="http://schemas.microsoft.com/office/drawing/2014/main" id="{59FB45DA-B692-46ED-AA82-91C361DC1C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971" y="1651247"/>
              <a:ext cx="5436438" cy="3416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98E50F3A-9CF0-4450-A28E-2A0EF76EF19F}"/>
              </a:ext>
            </a:extLst>
          </p:cNvPr>
          <p:cNvGrpSpPr/>
          <p:nvPr/>
        </p:nvGrpSpPr>
        <p:grpSpPr>
          <a:xfrm>
            <a:off x="0" y="0"/>
            <a:ext cx="3094434" cy="2265192"/>
            <a:chOff x="8016248" y="4203577"/>
            <a:chExt cx="4175752" cy="2640274"/>
          </a:xfrm>
        </p:grpSpPr>
        <p:pic>
          <p:nvPicPr>
            <p:cNvPr id="20" name="Picture 19">
              <a:extLst>
                <a:ext uri="{FF2B5EF4-FFF2-40B4-BE49-F238E27FC236}">
                  <a16:creationId xmlns:a16="http://schemas.microsoft.com/office/drawing/2014/main" id="{9E693DB5-EBED-43AD-A169-4BDCC58B5BCE}"/>
                </a:ext>
              </a:extLst>
            </p:cNvPr>
            <p:cNvPicPr>
              <a:picLocks noChangeAspect="1"/>
            </p:cNvPicPr>
            <p:nvPr/>
          </p:nvPicPr>
          <p:blipFill>
            <a:blip r:embed="rId2"/>
            <a:stretch>
              <a:fillRect/>
            </a:stretch>
          </p:blipFill>
          <p:spPr>
            <a:xfrm>
              <a:off x="8016248" y="4203577"/>
              <a:ext cx="4175752" cy="2640274"/>
            </a:xfrm>
            <a:prstGeom prst="rect">
              <a:avLst/>
            </a:prstGeom>
          </p:spPr>
        </p:pic>
        <p:pic>
          <p:nvPicPr>
            <p:cNvPr id="21" name="Picture 8">
              <a:extLst>
                <a:ext uri="{FF2B5EF4-FFF2-40B4-BE49-F238E27FC236}">
                  <a16:creationId xmlns:a16="http://schemas.microsoft.com/office/drawing/2014/main" id="{A0009783-5C1A-4B5A-8609-A736123DD5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9250" y="4483925"/>
              <a:ext cx="2691821" cy="17484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524028"/>
      </p:ext>
    </p:extLst>
  </p:cSld>
  <p:clrMapOvr>
    <a:masterClrMapping/>
  </p:clrMapOvr>
  <mc:AlternateContent xmlns:mc="http://schemas.openxmlformats.org/markup-compatibility/2006" xmlns:p14="http://schemas.microsoft.com/office/powerpoint/2010/main">
    <mc:Choice Requires="p14">
      <p:transition spd="slow" p14:dur="1500">
        <p14:shre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71B416F-F1C6-40BE-B2EF-59F5226B616D}"/>
              </a:ext>
            </a:extLst>
          </p:cNvPr>
          <p:cNvGrpSpPr/>
          <p:nvPr/>
        </p:nvGrpSpPr>
        <p:grpSpPr>
          <a:xfrm>
            <a:off x="9312676" y="0"/>
            <a:ext cx="2879323" cy="2104008"/>
            <a:chOff x="8016248" y="14149"/>
            <a:chExt cx="4175752" cy="2640274"/>
          </a:xfrm>
        </p:grpSpPr>
        <p:pic>
          <p:nvPicPr>
            <p:cNvPr id="6" name="Picture 5">
              <a:extLst>
                <a:ext uri="{FF2B5EF4-FFF2-40B4-BE49-F238E27FC236}">
                  <a16:creationId xmlns:a16="http://schemas.microsoft.com/office/drawing/2014/main" id="{2C80FEEA-9128-47A2-A81F-DD17037B9B99}"/>
                </a:ext>
              </a:extLst>
            </p:cNvPr>
            <p:cNvPicPr>
              <a:picLocks noChangeAspect="1"/>
            </p:cNvPicPr>
            <p:nvPr/>
          </p:nvPicPr>
          <p:blipFill>
            <a:blip r:embed="rId2"/>
            <a:stretch>
              <a:fillRect/>
            </a:stretch>
          </p:blipFill>
          <p:spPr>
            <a:xfrm>
              <a:off x="8016248" y="14149"/>
              <a:ext cx="4175752" cy="2640274"/>
            </a:xfrm>
            <a:prstGeom prst="rect">
              <a:avLst/>
            </a:prstGeom>
          </p:spPr>
        </p:pic>
        <p:pic>
          <p:nvPicPr>
            <p:cNvPr id="3078" name="Picture 6">
              <a:extLst>
                <a:ext uri="{FF2B5EF4-FFF2-40B4-BE49-F238E27FC236}">
                  <a16:creationId xmlns:a16="http://schemas.microsoft.com/office/drawing/2014/main" id="{1E59A8D5-5C46-4AA2-AE35-C8EDC162A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128" y="390616"/>
              <a:ext cx="2682943" cy="16512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FB59BD4-80EA-46BB-9242-0D1CB69F026D}"/>
              </a:ext>
            </a:extLst>
          </p:cNvPr>
          <p:cNvGrpSpPr/>
          <p:nvPr/>
        </p:nvGrpSpPr>
        <p:grpSpPr>
          <a:xfrm>
            <a:off x="87690" y="5140171"/>
            <a:ext cx="2513468" cy="1492075"/>
            <a:chOff x="-87183" y="1303036"/>
            <a:chExt cx="7547828" cy="4251928"/>
          </a:xfrm>
        </p:grpSpPr>
        <p:grpSp>
          <p:nvGrpSpPr>
            <p:cNvPr id="2" name="9Slide.vn 4">
              <a:extLst>
                <a:ext uri="{FF2B5EF4-FFF2-40B4-BE49-F238E27FC236}">
                  <a16:creationId xmlns:a16="http://schemas.microsoft.com/office/drawing/2014/main" id="{5C50A008-86DA-46FB-AB91-AA4B7428B20A}"/>
                </a:ext>
              </a:extLst>
            </p:cNvPr>
            <p:cNvGrpSpPr/>
            <p:nvPr/>
          </p:nvGrpSpPr>
          <p:grpSpPr>
            <a:xfrm>
              <a:off x="-87183" y="1303036"/>
              <a:ext cx="7547828" cy="4251928"/>
              <a:chOff x="2015173" y="1130142"/>
              <a:chExt cx="8161654" cy="4597717"/>
            </a:xfrm>
          </p:grpSpPr>
          <p:pic>
            <p:nvPicPr>
              <p:cNvPr id="3" name="9Slide.vn 5">
                <a:extLst>
                  <a:ext uri="{FF2B5EF4-FFF2-40B4-BE49-F238E27FC236}">
                    <a16:creationId xmlns:a16="http://schemas.microsoft.com/office/drawing/2014/main" id="{F2FB1B37-C8A0-48EA-BC63-97B61CAE1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173" y="1130142"/>
                <a:ext cx="8161654" cy="4597717"/>
              </a:xfrm>
              <a:prstGeom prst="rect">
                <a:avLst/>
              </a:prstGeom>
              <a:effectLst>
                <a:outerShdw blurRad="660400" dist="317500" dir="5400000" sx="95000" sy="95000" algn="t" rotWithShape="0">
                  <a:schemeClr val="tx1">
                    <a:alpha val="40000"/>
                  </a:schemeClr>
                </a:outerShdw>
              </a:effectLst>
            </p:spPr>
          </p:pic>
          <p:pic>
            <p:nvPicPr>
              <p:cNvPr id="4" name="9Slide.vn 6" descr="ZcAPAfJXUi7feMxUgRmCTvXcVidbWBTGhN1eHiZ8dHmwia6dtweq2R1_xBQo5-2lbT-1v_Sv7EFiIBpjS1muNmSwM0EUDtyA4MkMN-aTd10p-sMybbjXmn0uBFzHk4bWl8OcqLdzvWs.png">
                <a:extLst>
                  <a:ext uri="{FF2B5EF4-FFF2-40B4-BE49-F238E27FC236}">
                    <a16:creationId xmlns:a16="http://schemas.microsoft.com/office/drawing/2014/main" id="{E72B2471-AECE-4DD4-A1FA-6FF33AFEC1CE}"/>
                  </a:ext>
                </a:extLst>
              </p:cNvPr>
              <p:cNvPicPr>
                <a:picLocks noChangeAspect="1"/>
              </p:cNvPicPr>
              <p:nvPr/>
            </p:nvPicPr>
            <p:blipFill rotWithShape="1">
              <a:blip r:embed="rId5"/>
              <a:srcRect t="96214"/>
              <a:stretch/>
            </p:blipFill>
            <p:spPr>
              <a:xfrm>
                <a:off x="3170194" y="4339998"/>
                <a:ext cx="5878556" cy="860653"/>
              </a:xfrm>
              <a:prstGeom prst="rect">
                <a:avLst/>
              </a:prstGeom>
              <a:ln w="12700">
                <a:miter lim="400000"/>
              </a:ln>
            </p:spPr>
          </p:pic>
        </p:grpSp>
        <p:pic>
          <p:nvPicPr>
            <p:cNvPr id="3074" name="Picture 2">
              <a:extLst>
                <a:ext uri="{FF2B5EF4-FFF2-40B4-BE49-F238E27FC236}">
                  <a16:creationId xmlns:a16="http://schemas.microsoft.com/office/drawing/2014/main" id="{499C7B5D-5835-4AB0-BC5E-1D542DCED8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971" y="1651247"/>
              <a:ext cx="5436438" cy="3416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8B7C9556-2461-4D2C-B5A6-E63EE4447EC8}"/>
              </a:ext>
            </a:extLst>
          </p:cNvPr>
          <p:cNvGrpSpPr/>
          <p:nvPr/>
        </p:nvGrpSpPr>
        <p:grpSpPr>
          <a:xfrm>
            <a:off x="2601158" y="1828800"/>
            <a:ext cx="8771862" cy="5029200"/>
            <a:chOff x="8016248" y="4203577"/>
            <a:chExt cx="4175752" cy="2640274"/>
          </a:xfrm>
        </p:grpSpPr>
        <p:pic>
          <p:nvPicPr>
            <p:cNvPr id="8" name="Picture 7">
              <a:extLst>
                <a:ext uri="{FF2B5EF4-FFF2-40B4-BE49-F238E27FC236}">
                  <a16:creationId xmlns:a16="http://schemas.microsoft.com/office/drawing/2014/main" id="{8456E473-2AAB-467A-B90F-CA7228C8B285}"/>
                </a:ext>
              </a:extLst>
            </p:cNvPr>
            <p:cNvPicPr>
              <a:picLocks noChangeAspect="1"/>
            </p:cNvPicPr>
            <p:nvPr/>
          </p:nvPicPr>
          <p:blipFill>
            <a:blip r:embed="rId2"/>
            <a:stretch>
              <a:fillRect/>
            </a:stretch>
          </p:blipFill>
          <p:spPr>
            <a:xfrm>
              <a:off x="8016248" y="4203577"/>
              <a:ext cx="4175752" cy="2640274"/>
            </a:xfrm>
            <a:prstGeom prst="rect">
              <a:avLst/>
            </a:prstGeom>
          </p:spPr>
        </p:pic>
        <p:pic>
          <p:nvPicPr>
            <p:cNvPr id="3080" name="Picture 8">
              <a:extLst>
                <a:ext uri="{FF2B5EF4-FFF2-40B4-BE49-F238E27FC236}">
                  <a16:creationId xmlns:a16="http://schemas.microsoft.com/office/drawing/2014/main" id="{870C1AEC-99C9-4D93-A048-10A967D8B0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213" y="4487495"/>
              <a:ext cx="2691821" cy="174846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F7DA1318-897A-4B69-A33E-850C3B34877F}"/>
              </a:ext>
            </a:extLst>
          </p:cNvPr>
          <p:cNvSpPr/>
          <p:nvPr/>
        </p:nvSpPr>
        <p:spPr>
          <a:xfrm>
            <a:off x="3539723" y="356881"/>
            <a:ext cx="5112553"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Giao </a:t>
            </a:r>
            <a:r>
              <a:rPr lang="en-US" sz="5400" b="1" cap="none" spc="0" dirty="0" err="1">
                <a:ln w="6600">
                  <a:solidFill>
                    <a:schemeClr val="accent2"/>
                  </a:solidFill>
                  <a:prstDash val="solid"/>
                </a:ln>
                <a:solidFill>
                  <a:srgbClr val="FFFFFF"/>
                </a:solidFill>
                <a:effectLst>
                  <a:outerShdw dist="38100" dir="2700000" algn="tl" rotWithShape="0">
                    <a:schemeClr val="accent2"/>
                  </a:outerShdw>
                </a:effectLst>
              </a:rPr>
              <a:t>diện</a:t>
            </a: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 Predict</a:t>
            </a:r>
          </a:p>
        </p:txBody>
      </p:sp>
    </p:spTree>
    <p:extLst>
      <p:ext uri="{BB962C8B-B14F-4D97-AF65-F5344CB8AC3E}">
        <p14:creationId xmlns:p14="http://schemas.microsoft.com/office/powerpoint/2010/main" val="30939148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8F1DF2B-63AF-4AFA-8571-8170CC8A873F}"/>
              </a:ext>
            </a:extLst>
          </p:cNvPr>
          <p:cNvPicPr>
            <a:picLocks noGrp="1" noChangeAspect="1"/>
          </p:cNvPicPr>
          <p:nvPr>
            <p:ph type="pic" sz="quarter" idx="13"/>
          </p:nvPr>
        </p:nvPicPr>
        <p:blipFill>
          <a:blip r:embed="rId2"/>
          <a:srcRect t="7812" b="7812"/>
          <a:stretch>
            <a:fillRect/>
          </a:stretch>
        </p:blipFill>
        <p:spPr>
          <a:xfrm>
            <a:off x="-2" y="-2"/>
            <a:ext cx="12192000" cy="6858001"/>
          </a:xfrm>
        </p:spPr>
      </p:pic>
      <p:sp>
        <p:nvSpPr>
          <p:cNvPr id="8" name="Rectangle 7"/>
          <p:cNvSpPr/>
          <p:nvPr/>
        </p:nvSpPr>
        <p:spPr>
          <a:xfrm>
            <a:off x="0" y="-2"/>
            <a:ext cx="12192000" cy="6858000"/>
          </a:xfrm>
          <a:prstGeom prst="rect">
            <a:avLst/>
          </a:prstGeom>
          <a:solidFill>
            <a:schemeClr val="tx2">
              <a:lumMod val="5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7" name="Rectangle 6"/>
          <p:cNvSpPr/>
          <p:nvPr/>
        </p:nvSpPr>
        <p:spPr>
          <a:xfrm>
            <a:off x="1049867" y="1049866"/>
            <a:ext cx="10092267" cy="475826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8" name="Rectangle 37"/>
          <p:cNvSpPr/>
          <p:nvPr/>
        </p:nvSpPr>
        <p:spPr>
          <a:xfrm rot="10800000">
            <a:off x="1413164" y="2583151"/>
            <a:ext cx="9587344" cy="87467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9" name="Title 14"/>
          <p:cNvSpPr txBox="1">
            <a:spLocks/>
          </p:cNvSpPr>
          <p:nvPr/>
        </p:nvSpPr>
        <p:spPr>
          <a:xfrm>
            <a:off x="1503776" y="2741295"/>
            <a:ext cx="9275060" cy="76382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vi-VN" sz="4400" b="1" dirty="0">
                <a:solidFill>
                  <a:prstClr val="white"/>
                </a:solidFill>
              </a:rPr>
              <a:t>HƯỚNG PHÁT TRIỂN SẮP TỚI</a:t>
            </a:r>
            <a:endParaRPr kumimoji="0" lang="en-US" sz="4400" b="1" i="0" u="none" strike="noStrike" kern="1200" cap="none" spc="0" normalizeH="0" baseline="0" noProof="0" dirty="0">
              <a:ln>
                <a:noFill/>
              </a:ln>
              <a:solidFill>
                <a:prstClr val="white"/>
              </a:solidFill>
              <a:effectLst/>
              <a:uLnTx/>
              <a:uFillTx/>
              <a:latin typeface="Hind"/>
              <a:ea typeface="+mj-ea"/>
              <a:cs typeface="+mj-cs"/>
            </a:endParaRPr>
          </a:p>
        </p:txBody>
      </p:sp>
      <p:cxnSp>
        <p:nvCxnSpPr>
          <p:cNvPr id="6" name="Straight Connector 5">
            <a:extLst>
              <a:ext uri="{FF2B5EF4-FFF2-40B4-BE49-F238E27FC236}">
                <a16:creationId xmlns:a16="http://schemas.microsoft.com/office/drawing/2014/main" id="{9E27B9A1-8614-4641-A7ED-B1834A5A9533}"/>
              </a:ext>
            </a:extLst>
          </p:cNvPr>
          <p:cNvCxnSpPr>
            <a:cxnSpLocks/>
          </p:cNvCxnSpPr>
          <p:nvPr/>
        </p:nvCxnSpPr>
        <p:spPr>
          <a:xfrm>
            <a:off x="5013960" y="4175760"/>
            <a:ext cx="21640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79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79B622B-8A35-43B0-9B6F-FA83C1974757}"/>
              </a:ext>
            </a:extLst>
          </p:cNvPr>
          <p:cNvPicPr>
            <a:picLocks noGrp="1" noChangeAspect="1"/>
          </p:cNvPicPr>
          <p:nvPr>
            <p:ph type="pic" sz="quarter" idx="10"/>
          </p:nvPr>
        </p:nvPicPr>
        <p:blipFill>
          <a:blip r:embed="rId2"/>
          <a:srcRect t="24463" b="24463"/>
          <a:stretch>
            <a:fillRect/>
          </a:stretch>
        </p:blipFill>
        <p:spPr>
          <a:xfrm>
            <a:off x="0" y="4046706"/>
            <a:ext cx="12192000" cy="2811294"/>
          </a:xfrm>
        </p:spPr>
      </p:pic>
      <p:sp>
        <p:nvSpPr>
          <p:cNvPr id="12" name="Rectangle 11"/>
          <p:cNvSpPr/>
          <p:nvPr/>
        </p:nvSpPr>
        <p:spPr>
          <a:xfrm>
            <a:off x="0" y="4046706"/>
            <a:ext cx="12192000" cy="2811294"/>
          </a:xfrm>
          <a:prstGeom prst="rect">
            <a:avLst/>
          </a:prstGeom>
          <a:solidFill>
            <a:schemeClr val="tx2">
              <a:lumMod val="5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53" name="Title 14"/>
          <p:cNvSpPr txBox="1">
            <a:spLocks/>
          </p:cNvSpPr>
          <p:nvPr/>
        </p:nvSpPr>
        <p:spPr>
          <a:xfrm>
            <a:off x="5165456" y="265050"/>
            <a:ext cx="1861088" cy="4476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D" sz="1600" b="1" i="0" u="none" strike="noStrike" kern="1200" cap="none" spc="0" normalizeH="0" baseline="0" noProof="0" dirty="0">
                <a:ln>
                  <a:noFill/>
                </a:ln>
                <a:solidFill>
                  <a:prstClr val="white"/>
                </a:solidFill>
                <a:effectLst/>
                <a:uLnTx/>
                <a:uFillTx/>
                <a:latin typeface="Hind"/>
                <a:ea typeface="+mj-ea"/>
                <a:cs typeface="+mj-cs"/>
              </a:rPr>
              <a:t>Introduction</a:t>
            </a:r>
            <a:endParaRPr kumimoji="0" lang="en-US" sz="1600" b="1" i="0" u="none" strike="noStrike" kern="1200" cap="none" spc="0" normalizeH="0" baseline="0" noProof="0" dirty="0">
              <a:ln>
                <a:noFill/>
              </a:ln>
              <a:solidFill>
                <a:prstClr val="white"/>
              </a:solidFill>
              <a:effectLst/>
              <a:uLnTx/>
              <a:uFillTx/>
              <a:latin typeface="Hind"/>
              <a:ea typeface="+mj-ea"/>
              <a:cs typeface="+mj-cs"/>
            </a:endParaRPr>
          </a:p>
        </p:txBody>
      </p:sp>
      <p:sp>
        <p:nvSpPr>
          <p:cNvPr id="9" name="TextBox 8">
            <a:extLst>
              <a:ext uri="{FF2B5EF4-FFF2-40B4-BE49-F238E27FC236}">
                <a16:creationId xmlns:a16="http://schemas.microsoft.com/office/drawing/2014/main" id="{58CB59A2-6B13-422D-90D8-56FC3E27BA90}"/>
              </a:ext>
            </a:extLst>
          </p:cNvPr>
          <p:cNvSpPr txBox="1"/>
          <p:nvPr/>
        </p:nvSpPr>
        <p:spPr>
          <a:xfrm>
            <a:off x="1579110" y="765071"/>
            <a:ext cx="9872577" cy="2742417"/>
          </a:xfrm>
          <a:prstGeom prst="rect">
            <a:avLst/>
          </a:prstGeom>
          <a:noFill/>
          <a:ln w="38100">
            <a:solidFill>
              <a:srgbClr val="92D050"/>
            </a:solidFill>
          </a:ln>
        </p:spPr>
        <p:txBody>
          <a:bodyPr wrap="square">
            <a:spAutoFit/>
          </a:bodyPr>
          <a:lstStyle/>
          <a:p>
            <a:pPr marL="285750" indent="171450">
              <a:lnSpc>
                <a:spcPct val="150000"/>
              </a:lnSpc>
              <a:spcBef>
                <a:spcPts val="600"/>
              </a:spcBef>
              <a:spcAft>
                <a:spcPts val="600"/>
              </a:spcAft>
              <a:buFont typeface="Arial" panose="020B0604020202020204" pitchFamily="34" charset="0"/>
              <a:buChar char="•"/>
            </a:pPr>
            <a:r>
              <a:rPr lang="en-US" b="0" i="0" dirty="0">
                <a:solidFill>
                  <a:srgbClr val="202124"/>
                </a:solidFill>
                <a:effectLst/>
                <a:latin typeface="Roboto" panose="02000000000000000000" pitchFamily="2" charset="0"/>
              </a:rPr>
              <a:t>Thu </a:t>
            </a:r>
            <a:r>
              <a:rPr lang="en-US" b="0" i="0" dirty="0" err="1">
                <a:solidFill>
                  <a:srgbClr val="202124"/>
                </a:solidFill>
                <a:effectLst/>
                <a:latin typeface="Roboto" panose="02000000000000000000" pitchFamily="2" charset="0"/>
              </a:rPr>
              <a:t>thập</a:t>
            </a:r>
            <a:r>
              <a:rPr lang="en-US" b="0" i="0" dirty="0">
                <a:solidFill>
                  <a:srgbClr val="202124"/>
                </a:solidFill>
                <a:effectLst/>
                <a:latin typeface="Roboto" panose="02000000000000000000" pitchFamily="2" charset="0"/>
              </a:rPr>
              <a:t> </a:t>
            </a:r>
            <a:r>
              <a:rPr lang="en-US" b="0" i="0" dirty="0" err="1">
                <a:solidFill>
                  <a:srgbClr val="202124"/>
                </a:solidFill>
                <a:effectLst/>
                <a:latin typeface="Roboto" panose="02000000000000000000" pitchFamily="2" charset="0"/>
              </a:rPr>
              <a:t>thêm</a:t>
            </a:r>
            <a:r>
              <a:rPr lang="en-US" b="0" i="0" dirty="0">
                <a:solidFill>
                  <a:srgbClr val="202124"/>
                </a:solidFill>
                <a:effectLst/>
                <a:latin typeface="Roboto" panose="02000000000000000000" pitchFamily="2" charset="0"/>
              </a:rPr>
              <a:t> </a:t>
            </a:r>
            <a:r>
              <a:rPr lang="en-US" b="0" i="0" dirty="0" err="1">
                <a:solidFill>
                  <a:srgbClr val="202124"/>
                </a:solidFill>
                <a:effectLst/>
                <a:latin typeface="Roboto" panose="02000000000000000000" pitchFamily="2" charset="0"/>
              </a:rPr>
              <a:t>và</a:t>
            </a:r>
            <a:r>
              <a:rPr lang="en-US" b="0" i="0" dirty="0">
                <a:solidFill>
                  <a:srgbClr val="202124"/>
                </a:solidFill>
                <a:effectLst/>
                <a:latin typeface="Roboto" panose="02000000000000000000" pitchFamily="2" charset="0"/>
              </a:rPr>
              <a:t> </a:t>
            </a:r>
            <a:r>
              <a:rPr lang="en-US" b="0" i="0" dirty="0" err="1">
                <a:solidFill>
                  <a:srgbClr val="202124"/>
                </a:solidFill>
                <a:effectLst/>
                <a:latin typeface="Roboto" panose="02000000000000000000" pitchFamily="2" charset="0"/>
              </a:rPr>
              <a:t>xử</a:t>
            </a:r>
            <a:r>
              <a:rPr lang="en-US" b="0" i="0" dirty="0">
                <a:solidFill>
                  <a:srgbClr val="202124"/>
                </a:solidFill>
                <a:effectLst/>
                <a:latin typeface="Roboto" panose="02000000000000000000" pitchFamily="2" charset="0"/>
              </a:rPr>
              <a:t> </a:t>
            </a:r>
            <a:r>
              <a:rPr lang="en-US" b="0" i="0" dirty="0" err="1">
                <a:solidFill>
                  <a:srgbClr val="202124"/>
                </a:solidFill>
                <a:effectLst/>
                <a:latin typeface="Roboto" panose="02000000000000000000" pitchFamily="2" charset="0"/>
              </a:rPr>
              <a:t>lí</a:t>
            </a:r>
            <a:r>
              <a:rPr lang="en-US" b="0" i="0" dirty="0">
                <a:solidFill>
                  <a:srgbClr val="202124"/>
                </a:solidFill>
                <a:effectLst/>
                <a:latin typeface="Roboto" panose="02000000000000000000" pitchFamily="2" charset="0"/>
              </a:rPr>
              <a:t> </a:t>
            </a:r>
            <a:r>
              <a:rPr lang="en-US" b="0" i="0" dirty="0" err="1">
                <a:solidFill>
                  <a:srgbClr val="202124"/>
                </a:solidFill>
                <a:effectLst/>
                <a:latin typeface="Roboto" panose="02000000000000000000" pitchFamily="2" charset="0"/>
              </a:rPr>
              <a:t>dữ</a:t>
            </a:r>
            <a:r>
              <a:rPr lang="en-US" b="0" i="0" dirty="0">
                <a:solidFill>
                  <a:srgbClr val="202124"/>
                </a:solidFill>
                <a:effectLst/>
                <a:latin typeface="Roboto" panose="02000000000000000000" pitchFamily="2" charset="0"/>
              </a:rPr>
              <a:t> </a:t>
            </a:r>
            <a:r>
              <a:rPr lang="en-US" b="0" i="0" dirty="0" err="1">
                <a:solidFill>
                  <a:srgbClr val="202124"/>
                </a:solidFill>
                <a:effectLst/>
                <a:latin typeface="Roboto" panose="02000000000000000000" pitchFamily="2" charset="0"/>
              </a:rPr>
              <a:t>liệu</a:t>
            </a:r>
            <a:r>
              <a:rPr lang="en-US" b="0" i="0" dirty="0">
                <a:solidFill>
                  <a:srgbClr val="202124"/>
                </a:solidFill>
                <a:effectLst/>
                <a:latin typeface="Roboto" panose="02000000000000000000" pitchFamily="2" charset="0"/>
              </a:rPr>
              <a:t> </a:t>
            </a:r>
          </a:p>
          <a:p>
            <a:pPr marL="285750" indent="171450">
              <a:lnSpc>
                <a:spcPct val="150000"/>
              </a:lnSpc>
              <a:spcBef>
                <a:spcPts val="600"/>
              </a:spcBef>
              <a:spcAft>
                <a:spcPts val="600"/>
              </a:spcAft>
              <a:buFont typeface="Arial" panose="020B0604020202020204" pitchFamily="34" charset="0"/>
              <a:buChar char="•"/>
            </a:pPr>
            <a:r>
              <a:rPr lang="en-US" dirty="0" err="1">
                <a:solidFill>
                  <a:srgbClr val="202124"/>
                </a:solidFill>
                <a:latin typeface="Roboto" panose="02000000000000000000" pitchFamily="2" charset="0"/>
              </a:rPr>
              <a:t>Tìm</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hiểu</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và</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áp</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dụng</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thêm</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thuật</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toán</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mới</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để</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tăng</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độ</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chính</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xác</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của</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mô</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hình</a:t>
            </a:r>
            <a:r>
              <a:rPr lang="en-US" dirty="0">
                <a:solidFill>
                  <a:srgbClr val="202124"/>
                </a:solidFill>
                <a:latin typeface="Roboto" panose="02000000000000000000" pitchFamily="2" charset="0"/>
              </a:rPr>
              <a:t> </a:t>
            </a:r>
            <a:endParaRPr lang="en-US" b="0" i="0" dirty="0">
              <a:solidFill>
                <a:srgbClr val="202124"/>
              </a:solidFill>
              <a:effectLst/>
              <a:latin typeface="Roboto" panose="02000000000000000000" pitchFamily="2" charset="0"/>
            </a:endParaRPr>
          </a:p>
          <a:p>
            <a:pPr marL="285750" indent="171450">
              <a:lnSpc>
                <a:spcPct val="150000"/>
              </a:lnSpc>
              <a:spcBef>
                <a:spcPts val="600"/>
              </a:spcBef>
              <a:spcAft>
                <a:spcPts val="600"/>
              </a:spcAft>
              <a:buFont typeface="Arial" panose="020B0604020202020204" pitchFamily="34" charset="0"/>
              <a:buChar char="•"/>
            </a:pPr>
            <a:r>
              <a:rPr lang="vi-VN" b="0" i="0" dirty="0">
                <a:solidFill>
                  <a:srgbClr val="202124"/>
                </a:solidFill>
                <a:effectLst/>
                <a:latin typeface="Roboto" panose="02000000000000000000" pitchFamily="2" charset="0"/>
              </a:rPr>
              <a:t>Xa hơn nữa, áp dụng mô hình vào một dự án thực tế</a:t>
            </a:r>
            <a:endParaRPr lang="en-US" b="0" i="0" dirty="0">
              <a:solidFill>
                <a:srgbClr val="202124"/>
              </a:solidFill>
              <a:effectLst/>
              <a:latin typeface="Roboto" panose="02000000000000000000" pitchFamily="2" charset="0"/>
            </a:endParaRPr>
          </a:p>
          <a:p>
            <a:pPr marL="285750" indent="171450">
              <a:lnSpc>
                <a:spcPct val="150000"/>
              </a:lnSpc>
              <a:spcBef>
                <a:spcPts val="600"/>
              </a:spcBef>
              <a:spcAft>
                <a:spcPts val="600"/>
              </a:spcAft>
              <a:buFont typeface="Arial" panose="020B0604020202020204" pitchFamily="34" charset="0"/>
              <a:buChar char="•"/>
            </a:pPr>
            <a:r>
              <a:rPr lang="en-US" dirty="0" err="1">
                <a:solidFill>
                  <a:srgbClr val="202124"/>
                </a:solidFill>
                <a:latin typeface="Roboto" panose="02000000000000000000" pitchFamily="2" charset="0"/>
              </a:rPr>
              <a:t>Các</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dự</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án</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thực</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tế</a:t>
            </a:r>
            <a:r>
              <a:rPr lang="en-US" dirty="0">
                <a:solidFill>
                  <a:srgbClr val="202124"/>
                </a:solidFill>
                <a:latin typeface="Roboto" panose="02000000000000000000" pitchFamily="2" charset="0"/>
              </a:rPr>
              <a:t> : Chatbot, </a:t>
            </a:r>
            <a:r>
              <a:rPr lang="en-US" dirty="0" err="1">
                <a:solidFill>
                  <a:srgbClr val="202124"/>
                </a:solidFill>
                <a:latin typeface="Roboto" panose="02000000000000000000" pitchFamily="2" charset="0"/>
              </a:rPr>
              <a:t>trang</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thương</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mại</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điện</a:t>
            </a:r>
            <a:r>
              <a:rPr lang="en-US" dirty="0">
                <a:solidFill>
                  <a:srgbClr val="202124"/>
                </a:solidFill>
                <a:latin typeface="Roboto" panose="02000000000000000000" pitchFamily="2" charset="0"/>
              </a:rPr>
              <a:t> </a:t>
            </a:r>
            <a:r>
              <a:rPr lang="en-US" dirty="0" err="1">
                <a:solidFill>
                  <a:srgbClr val="202124"/>
                </a:solidFill>
                <a:latin typeface="Roboto" panose="02000000000000000000" pitchFamily="2" charset="0"/>
              </a:rPr>
              <a:t>tử</a:t>
            </a:r>
            <a:r>
              <a:rPr lang="en-US" dirty="0">
                <a:solidFill>
                  <a:srgbClr val="202124"/>
                </a:solidFill>
                <a:latin typeface="Roboto" panose="02000000000000000000" pitchFamily="2" charset="0"/>
              </a:rPr>
              <a:t>, robot,…….</a:t>
            </a:r>
            <a:endParaRPr lang="en-US" b="0" i="0" dirty="0">
              <a:solidFill>
                <a:srgbClr val="202124"/>
              </a:solidFill>
              <a:effectLst/>
              <a:latin typeface="Roboto" panose="02000000000000000000" pitchFamily="2" charset="0"/>
            </a:endParaRPr>
          </a:p>
          <a:p>
            <a:pPr marL="285750" indent="171450">
              <a:lnSpc>
                <a:spcPct val="150000"/>
              </a:lnSpc>
              <a:spcBef>
                <a:spcPts val="600"/>
              </a:spcBef>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300430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2921168"/>
            <a:ext cx="12191999" cy="1015663"/>
          </a:xfrm>
          <a:prstGeom prst="rect">
            <a:avLst/>
          </a:prstGeom>
          <a:noFill/>
        </p:spPr>
        <p:txBody>
          <a:bodyPr wrap="square" rtlCol="0" anchor="ctr">
            <a:spAutoFit/>
          </a:bodyPr>
          <a:lstStyle/>
          <a:p>
            <a:pPr algn="ctr"/>
            <a:r>
              <a:rPr lang="en-US" altLang="ko-KR" sz="6000" dirty="0">
                <a:cs typeface="Arial" pitchFamily="34" charset="0"/>
              </a:rPr>
              <a:t>THANK YOU</a:t>
            </a:r>
            <a:endParaRPr lang="ko-KR" altLang="en-US" sz="6000" dirty="0">
              <a:cs typeface="Arial" pitchFamily="34" charset="0"/>
            </a:endParaRPr>
          </a:p>
        </p:txBody>
      </p:sp>
    </p:spTree>
    <p:extLst>
      <p:ext uri="{BB962C8B-B14F-4D97-AF65-F5344CB8AC3E}">
        <p14:creationId xmlns:p14="http://schemas.microsoft.com/office/powerpoint/2010/main" val="821656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1120205" y="2917497"/>
            <a:ext cx="2650099" cy="2308324"/>
          </a:xfrm>
          <a:prstGeom prst="rect">
            <a:avLst/>
          </a:prstGeom>
          <a:noFill/>
        </p:spPr>
        <p:txBody>
          <a:bodyPr wrap="square" rtlCol="0" anchor="ctr">
            <a:spAutoFit/>
          </a:bodyPr>
          <a:lstStyle/>
          <a:p>
            <a:pPr algn="ctr"/>
            <a:r>
              <a:rPr lang="en-US" altLang="ko-KR" sz="7200" dirty="0">
                <a:cs typeface="Arial" pitchFamily="34" charset="0"/>
              </a:rPr>
              <a:t>NỘI DUNG</a:t>
            </a:r>
            <a:endParaRPr lang="ko-KR" altLang="en-US" sz="7200" dirty="0">
              <a:cs typeface="Arial" pitchFamily="34" charset="0"/>
            </a:endParaRPr>
          </a:p>
        </p:txBody>
      </p:sp>
      <p:grpSp>
        <p:nvGrpSpPr>
          <p:cNvPr id="2" name="Group 1">
            <a:extLst>
              <a:ext uri="{FF2B5EF4-FFF2-40B4-BE49-F238E27FC236}">
                <a16:creationId xmlns:a16="http://schemas.microsoft.com/office/drawing/2014/main" id="{36398E85-376C-4272-865D-2E21EF06B038}"/>
              </a:ext>
            </a:extLst>
          </p:cNvPr>
          <p:cNvGrpSpPr/>
          <p:nvPr/>
        </p:nvGrpSpPr>
        <p:grpSpPr>
          <a:xfrm>
            <a:off x="6351484" y="865254"/>
            <a:ext cx="5344635" cy="735356"/>
            <a:chOff x="6351484" y="1104189"/>
            <a:chExt cx="5344635" cy="735356"/>
          </a:xfrm>
        </p:grpSpPr>
        <p:sp>
          <p:nvSpPr>
            <p:cNvPr id="36" name="Regular Pentagon 33">
              <a:extLst>
                <a:ext uri="{FF2B5EF4-FFF2-40B4-BE49-F238E27FC236}">
                  <a16:creationId xmlns:a16="http://schemas.microsoft.com/office/drawing/2014/main" id="{1DC2C077-B5C6-4A2F-844D-221A507BD157}"/>
                </a:ext>
              </a:extLst>
            </p:cNvPr>
            <p:cNvSpPr/>
            <p:nvPr/>
          </p:nvSpPr>
          <p:spPr>
            <a:xfrm>
              <a:off x="6351484" y="1104189"/>
              <a:ext cx="772126" cy="735356"/>
            </a:xfrm>
            <a:prstGeom prst="round2DiagRect">
              <a:avLst>
                <a:gd name="adj1" fmla="val 0"/>
                <a:gd name="adj2"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sp>
          <p:nvSpPr>
            <p:cNvPr id="42" name="TextBox 41">
              <a:extLst>
                <a:ext uri="{FF2B5EF4-FFF2-40B4-BE49-F238E27FC236}">
                  <a16:creationId xmlns:a16="http://schemas.microsoft.com/office/drawing/2014/main" id="{2C09A4BB-21BE-4807-BBC3-A63AB2E37DF9}"/>
                </a:ext>
              </a:extLst>
            </p:cNvPr>
            <p:cNvSpPr txBox="1"/>
            <p:nvPr/>
          </p:nvSpPr>
          <p:spPr>
            <a:xfrm>
              <a:off x="6399043" y="1179481"/>
              <a:ext cx="724568" cy="584774"/>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sp>
          <p:nvSpPr>
            <p:cNvPr id="44" name="TextBox 43">
              <a:extLst>
                <a:ext uri="{FF2B5EF4-FFF2-40B4-BE49-F238E27FC236}">
                  <a16:creationId xmlns:a16="http://schemas.microsoft.com/office/drawing/2014/main" id="{E60EDFEA-B1DA-49EC-9AB6-DDE9A71D1F9B}"/>
                </a:ext>
              </a:extLst>
            </p:cNvPr>
            <p:cNvSpPr txBox="1"/>
            <p:nvPr/>
          </p:nvSpPr>
          <p:spPr>
            <a:xfrm>
              <a:off x="7394083" y="1148701"/>
              <a:ext cx="4302036" cy="369332"/>
            </a:xfrm>
            <a:prstGeom prst="rect">
              <a:avLst/>
            </a:prstGeom>
            <a:noFill/>
          </p:spPr>
          <p:txBody>
            <a:bodyPr wrap="square" lIns="108000" rIns="108000" rtlCol="0">
              <a:spAutoFit/>
            </a:bodyPr>
            <a:lstStyle/>
            <a:p>
              <a:r>
                <a:rPr lang="en-US" altLang="ko-KR" b="1" dirty="0">
                  <a:solidFill>
                    <a:schemeClr val="accent1"/>
                  </a:solidFill>
                  <a:cs typeface="Arial" pitchFamily="34" charset="0"/>
                </a:rPr>
                <a:t>NATURAL LANGUAGE PROCESSING</a:t>
              </a:r>
              <a:endParaRPr lang="ko-KR" altLang="en-US" b="1" dirty="0">
                <a:solidFill>
                  <a:schemeClr val="accent1"/>
                </a:solidFill>
                <a:cs typeface="Arial" pitchFamily="34" charset="0"/>
              </a:endParaRPr>
            </a:p>
          </p:txBody>
        </p:sp>
      </p:grpSp>
      <p:grpSp>
        <p:nvGrpSpPr>
          <p:cNvPr id="9" name="Group 8">
            <a:extLst>
              <a:ext uri="{FF2B5EF4-FFF2-40B4-BE49-F238E27FC236}">
                <a16:creationId xmlns:a16="http://schemas.microsoft.com/office/drawing/2014/main" id="{0183B5AB-17C1-46B6-B1B7-507CB084E197}"/>
              </a:ext>
            </a:extLst>
          </p:cNvPr>
          <p:cNvGrpSpPr/>
          <p:nvPr/>
        </p:nvGrpSpPr>
        <p:grpSpPr>
          <a:xfrm>
            <a:off x="6351485" y="1963288"/>
            <a:ext cx="5767325" cy="735356"/>
            <a:chOff x="6351484" y="1104189"/>
            <a:chExt cx="5251359" cy="735356"/>
          </a:xfrm>
        </p:grpSpPr>
        <p:sp>
          <p:nvSpPr>
            <p:cNvPr id="10" name="Regular Pentagon 33">
              <a:extLst>
                <a:ext uri="{FF2B5EF4-FFF2-40B4-BE49-F238E27FC236}">
                  <a16:creationId xmlns:a16="http://schemas.microsoft.com/office/drawing/2014/main" id="{6B37747D-2206-4B6A-9A69-ADA6789E6A01}"/>
                </a:ext>
              </a:extLst>
            </p:cNvPr>
            <p:cNvSpPr/>
            <p:nvPr/>
          </p:nvSpPr>
          <p:spPr>
            <a:xfrm>
              <a:off x="6351484" y="1104189"/>
              <a:ext cx="772126" cy="735356"/>
            </a:xfrm>
            <a:prstGeom prst="round2DiagRect">
              <a:avLst>
                <a:gd name="adj1" fmla="val 0"/>
                <a:gd name="adj2"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sp>
          <p:nvSpPr>
            <p:cNvPr id="11" name="TextBox 10">
              <a:extLst>
                <a:ext uri="{FF2B5EF4-FFF2-40B4-BE49-F238E27FC236}">
                  <a16:creationId xmlns:a16="http://schemas.microsoft.com/office/drawing/2014/main" id="{9BAFFF9B-B012-4880-90B7-E639180CA4D6}"/>
                </a:ext>
              </a:extLst>
            </p:cNvPr>
            <p:cNvSpPr txBox="1"/>
            <p:nvPr/>
          </p:nvSpPr>
          <p:spPr>
            <a:xfrm>
              <a:off x="6399044" y="1179481"/>
              <a:ext cx="655489"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sp>
          <p:nvSpPr>
            <p:cNvPr id="13" name="TextBox 12">
              <a:extLst>
                <a:ext uri="{FF2B5EF4-FFF2-40B4-BE49-F238E27FC236}">
                  <a16:creationId xmlns:a16="http://schemas.microsoft.com/office/drawing/2014/main" id="{254A7C9C-0E29-4A2A-BE1F-AAD9B55657E5}"/>
                </a:ext>
              </a:extLst>
            </p:cNvPr>
            <p:cNvSpPr txBox="1"/>
            <p:nvPr/>
          </p:nvSpPr>
          <p:spPr>
            <a:xfrm>
              <a:off x="7300807" y="1221170"/>
              <a:ext cx="4302036" cy="369332"/>
            </a:xfrm>
            <a:prstGeom prst="rect">
              <a:avLst/>
            </a:prstGeom>
            <a:noFill/>
          </p:spPr>
          <p:txBody>
            <a:bodyPr wrap="square" lIns="108000" rIns="108000" rtlCol="0">
              <a:spAutoFit/>
            </a:bodyPr>
            <a:lstStyle/>
            <a:p>
              <a:r>
                <a:rPr lang="en-GB" altLang="ko-KR" b="1" dirty="0">
                  <a:solidFill>
                    <a:schemeClr val="accent2"/>
                  </a:solidFill>
                  <a:cs typeface="Arial" pitchFamily="34" charset="0"/>
                </a:rPr>
                <a:t>MACHINE LEARNING</a:t>
              </a:r>
              <a:endParaRPr lang="ko-KR" altLang="en-US" b="1" dirty="0">
                <a:solidFill>
                  <a:schemeClr val="accent2"/>
                </a:solidFill>
                <a:cs typeface="Arial" pitchFamily="34" charset="0"/>
              </a:endParaRPr>
            </a:p>
          </p:txBody>
        </p:sp>
      </p:grpSp>
      <p:grpSp>
        <p:nvGrpSpPr>
          <p:cNvPr id="15" name="Group 14">
            <a:extLst>
              <a:ext uri="{FF2B5EF4-FFF2-40B4-BE49-F238E27FC236}">
                <a16:creationId xmlns:a16="http://schemas.microsoft.com/office/drawing/2014/main" id="{F9DC1975-3E73-478E-98D5-2EEA722FCD28}"/>
              </a:ext>
            </a:extLst>
          </p:cNvPr>
          <p:cNvGrpSpPr/>
          <p:nvPr/>
        </p:nvGrpSpPr>
        <p:grpSpPr>
          <a:xfrm>
            <a:off x="6351484" y="3061322"/>
            <a:ext cx="5344635" cy="735356"/>
            <a:chOff x="6351484" y="1104189"/>
            <a:chExt cx="5344635" cy="735356"/>
          </a:xfrm>
        </p:grpSpPr>
        <p:sp>
          <p:nvSpPr>
            <p:cNvPr id="16" name="Regular Pentagon 33">
              <a:extLst>
                <a:ext uri="{FF2B5EF4-FFF2-40B4-BE49-F238E27FC236}">
                  <a16:creationId xmlns:a16="http://schemas.microsoft.com/office/drawing/2014/main" id="{694AADCB-D0AC-44CC-8DDA-5BF59BFA3804}"/>
                </a:ext>
              </a:extLst>
            </p:cNvPr>
            <p:cNvSpPr/>
            <p:nvPr/>
          </p:nvSpPr>
          <p:spPr>
            <a:xfrm>
              <a:off x="6351484" y="1104189"/>
              <a:ext cx="772126" cy="735356"/>
            </a:xfrm>
            <a:prstGeom prst="round2DiagRect">
              <a:avLst>
                <a:gd name="adj1" fmla="val 0"/>
                <a:gd name="adj2"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sp>
          <p:nvSpPr>
            <p:cNvPr id="17" name="TextBox 16">
              <a:extLst>
                <a:ext uri="{FF2B5EF4-FFF2-40B4-BE49-F238E27FC236}">
                  <a16:creationId xmlns:a16="http://schemas.microsoft.com/office/drawing/2014/main" id="{E2292E94-0C8A-40DE-905E-45C0A1E01E77}"/>
                </a:ext>
              </a:extLst>
            </p:cNvPr>
            <p:cNvSpPr txBox="1"/>
            <p:nvPr/>
          </p:nvSpPr>
          <p:spPr>
            <a:xfrm>
              <a:off x="6370737" y="1179479"/>
              <a:ext cx="828736"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sp>
          <p:nvSpPr>
            <p:cNvPr id="19" name="TextBox 18">
              <a:extLst>
                <a:ext uri="{FF2B5EF4-FFF2-40B4-BE49-F238E27FC236}">
                  <a16:creationId xmlns:a16="http://schemas.microsoft.com/office/drawing/2014/main" id="{B46A032F-5731-426F-AB94-0505DF74E4CC}"/>
                </a:ext>
              </a:extLst>
            </p:cNvPr>
            <p:cNvSpPr txBox="1"/>
            <p:nvPr/>
          </p:nvSpPr>
          <p:spPr>
            <a:xfrm>
              <a:off x="7394083" y="1247472"/>
              <a:ext cx="4302036" cy="369332"/>
            </a:xfrm>
            <a:prstGeom prst="rect">
              <a:avLst/>
            </a:prstGeom>
            <a:noFill/>
          </p:spPr>
          <p:txBody>
            <a:bodyPr wrap="square" lIns="108000" rIns="108000" rtlCol="0">
              <a:spAutoFit/>
            </a:bodyPr>
            <a:lstStyle/>
            <a:p>
              <a:r>
                <a:rPr lang="en-GB" altLang="ko-KR" b="1" dirty="0">
                  <a:solidFill>
                    <a:schemeClr val="accent3"/>
                  </a:solidFill>
                  <a:cs typeface="Arial" pitchFamily="34" charset="0"/>
                </a:rPr>
                <a:t>DEEP LEARNING</a:t>
              </a:r>
              <a:endParaRPr lang="ko-KR" altLang="en-US" b="1" dirty="0">
                <a:solidFill>
                  <a:schemeClr val="accent3"/>
                </a:solidFill>
                <a:cs typeface="Arial" pitchFamily="34" charset="0"/>
              </a:endParaRPr>
            </a:p>
          </p:txBody>
        </p:sp>
      </p:grpSp>
      <p:grpSp>
        <p:nvGrpSpPr>
          <p:cNvPr id="22" name="Group 21">
            <a:extLst>
              <a:ext uri="{FF2B5EF4-FFF2-40B4-BE49-F238E27FC236}">
                <a16:creationId xmlns:a16="http://schemas.microsoft.com/office/drawing/2014/main" id="{9062B252-2C8B-479D-88A6-E2E7717072D0}"/>
              </a:ext>
            </a:extLst>
          </p:cNvPr>
          <p:cNvGrpSpPr/>
          <p:nvPr/>
        </p:nvGrpSpPr>
        <p:grpSpPr>
          <a:xfrm>
            <a:off x="6351484" y="4159356"/>
            <a:ext cx="5344635" cy="735356"/>
            <a:chOff x="6351484" y="1104189"/>
            <a:chExt cx="5344635" cy="735356"/>
          </a:xfrm>
        </p:grpSpPr>
        <p:sp>
          <p:nvSpPr>
            <p:cNvPr id="23" name="Regular Pentagon 33">
              <a:extLst>
                <a:ext uri="{FF2B5EF4-FFF2-40B4-BE49-F238E27FC236}">
                  <a16:creationId xmlns:a16="http://schemas.microsoft.com/office/drawing/2014/main" id="{5CFC073E-01E8-4A06-AA8D-27235C326196}"/>
                </a:ext>
              </a:extLst>
            </p:cNvPr>
            <p:cNvSpPr/>
            <p:nvPr/>
          </p:nvSpPr>
          <p:spPr>
            <a:xfrm>
              <a:off x="6351484" y="1104189"/>
              <a:ext cx="772126" cy="735356"/>
            </a:xfrm>
            <a:prstGeom prst="round2DiagRect">
              <a:avLst>
                <a:gd name="adj1" fmla="val 0"/>
                <a:gd name="adj2" fmla="val 50000"/>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sp>
          <p:nvSpPr>
            <p:cNvPr id="24" name="TextBox 23">
              <a:extLst>
                <a:ext uri="{FF2B5EF4-FFF2-40B4-BE49-F238E27FC236}">
                  <a16:creationId xmlns:a16="http://schemas.microsoft.com/office/drawing/2014/main" id="{637E7D53-5C61-4B88-A24D-A344FA726871}"/>
                </a:ext>
              </a:extLst>
            </p:cNvPr>
            <p:cNvSpPr txBox="1"/>
            <p:nvPr/>
          </p:nvSpPr>
          <p:spPr>
            <a:xfrm>
              <a:off x="6399043" y="1179480"/>
              <a:ext cx="677008"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04</a:t>
              </a:r>
              <a:endParaRPr lang="ko-KR" altLang="en-US" sz="3200" b="1" dirty="0">
                <a:solidFill>
                  <a:schemeClr val="bg1"/>
                </a:solidFill>
                <a:cs typeface="Arial" pitchFamily="34" charset="0"/>
              </a:endParaRPr>
            </a:p>
          </p:txBody>
        </p:sp>
        <p:sp>
          <p:nvSpPr>
            <p:cNvPr id="26" name="TextBox 25">
              <a:extLst>
                <a:ext uri="{FF2B5EF4-FFF2-40B4-BE49-F238E27FC236}">
                  <a16:creationId xmlns:a16="http://schemas.microsoft.com/office/drawing/2014/main" id="{C02A9AC5-8925-4736-BF38-671557712E9B}"/>
                </a:ext>
              </a:extLst>
            </p:cNvPr>
            <p:cNvSpPr txBox="1"/>
            <p:nvPr/>
          </p:nvSpPr>
          <p:spPr>
            <a:xfrm>
              <a:off x="7394083" y="1302590"/>
              <a:ext cx="4302036" cy="369332"/>
            </a:xfrm>
            <a:prstGeom prst="rect">
              <a:avLst/>
            </a:prstGeom>
            <a:noFill/>
          </p:spPr>
          <p:txBody>
            <a:bodyPr wrap="square" lIns="108000" rIns="108000" rtlCol="0">
              <a:spAutoFit/>
            </a:bodyPr>
            <a:lstStyle/>
            <a:p>
              <a:r>
                <a:rPr lang="en-GB" altLang="ko-KR" b="1" dirty="0">
                  <a:solidFill>
                    <a:schemeClr val="accent4"/>
                  </a:solidFill>
                  <a:cs typeface="Arial" pitchFamily="34" charset="0"/>
                </a:rPr>
                <a:t>KẾT QUẢ</a:t>
              </a:r>
              <a:endParaRPr lang="ko-KR" altLang="en-US" b="1" dirty="0">
                <a:solidFill>
                  <a:schemeClr val="accent4"/>
                </a:solidFill>
                <a:cs typeface="Arial" pitchFamily="34" charset="0"/>
              </a:endParaRPr>
            </a:p>
          </p:txBody>
        </p:sp>
      </p:grpSp>
      <p:grpSp>
        <p:nvGrpSpPr>
          <p:cNvPr id="21" name="Group 20">
            <a:extLst>
              <a:ext uri="{FF2B5EF4-FFF2-40B4-BE49-F238E27FC236}">
                <a16:creationId xmlns:a16="http://schemas.microsoft.com/office/drawing/2014/main" id="{933E80CC-1615-49D3-8BE2-0185A92DB3E1}"/>
              </a:ext>
            </a:extLst>
          </p:cNvPr>
          <p:cNvGrpSpPr/>
          <p:nvPr/>
        </p:nvGrpSpPr>
        <p:grpSpPr>
          <a:xfrm>
            <a:off x="6351484" y="5257390"/>
            <a:ext cx="5344635" cy="735356"/>
            <a:chOff x="6351484" y="1104189"/>
            <a:chExt cx="5344635" cy="735356"/>
          </a:xfrm>
        </p:grpSpPr>
        <p:sp>
          <p:nvSpPr>
            <p:cNvPr id="25" name="Regular Pentagon 33">
              <a:extLst>
                <a:ext uri="{FF2B5EF4-FFF2-40B4-BE49-F238E27FC236}">
                  <a16:creationId xmlns:a16="http://schemas.microsoft.com/office/drawing/2014/main" id="{F2A5738B-E214-45AA-89D3-4880F2AC4D13}"/>
                </a:ext>
              </a:extLst>
            </p:cNvPr>
            <p:cNvSpPr/>
            <p:nvPr/>
          </p:nvSpPr>
          <p:spPr>
            <a:xfrm>
              <a:off x="6351484" y="1104189"/>
              <a:ext cx="772126" cy="735356"/>
            </a:xfrm>
            <a:prstGeom prst="round2DiagRect">
              <a:avLst>
                <a:gd name="adj1" fmla="val 0"/>
                <a:gd name="adj2" fmla="val 50000"/>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sp>
          <p:nvSpPr>
            <p:cNvPr id="27" name="TextBox 26">
              <a:extLst>
                <a:ext uri="{FF2B5EF4-FFF2-40B4-BE49-F238E27FC236}">
                  <a16:creationId xmlns:a16="http://schemas.microsoft.com/office/drawing/2014/main" id="{C22AF910-0A8C-49F0-BC71-42D89FDAF500}"/>
                </a:ext>
              </a:extLst>
            </p:cNvPr>
            <p:cNvSpPr txBox="1"/>
            <p:nvPr/>
          </p:nvSpPr>
          <p:spPr>
            <a:xfrm>
              <a:off x="6399043" y="1179480"/>
              <a:ext cx="677008"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05</a:t>
              </a:r>
              <a:endParaRPr lang="ko-KR" altLang="en-US" sz="3200" b="1" dirty="0">
                <a:solidFill>
                  <a:schemeClr val="bg1"/>
                </a:solidFill>
                <a:cs typeface="Arial" pitchFamily="34" charset="0"/>
              </a:endParaRPr>
            </a:p>
          </p:txBody>
        </p:sp>
        <p:sp>
          <p:nvSpPr>
            <p:cNvPr id="29" name="TextBox 28">
              <a:extLst>
                <a:ext uri="{FF2B5EF4-FFF2-40B4-BE49-F238E27FC236}">
                  <a16:creationId xmlns:a16="http://schemas.microsoft.com/office/drawing/2014/main" id="{8BF8138E-D451-4950-A347-26B8ABCCF024}"/>
                </a:ext>
              </a:extLst>
            </p:cNvPr>
            <p:cNvSpPr txBox="1"/>
            <p:nvPr/>
          </p:nvSpPr>
          <p:spPr>
            <a:xfrm>
              <a:off x="7394083" y="1257888"/>
              <a:ext cx="4302036" cy="369332"/>
            </a:xfrm>
            <a:prstGeom prst="rect">
              <a:avLst/>
            </a:prstGeom>
            <a:noFill/>
          </p:spPr>
          <p:txBody>
            <a:bodyPr wrap="square" lIns="108000" rIns="108000" rtlCol="0">
              <a:spAutoFit/>
            </a:bodyPr>
            <a:lstStyle/>
            <a:p>
              <a:r>
                <a:rPr lang="en-GB" altLang="ko-KR" b="1" dirty="0">
                  <a:solidFill>
                    <a:schemeClr val="accent5"/>
                  </a:solidFill>
                  <a:cs typeface="Arial" pitchFamily="34" charset="0"/>
                </a:rPr>
                <a:t>MỞ RỘNG ĐỀ TÀI</a:t>
              </a:r>
              <a:endParaRPr lang="ko-KR" altLang="en-US" b="1" dirty="0">
                <a:solidFill>
                  <a:schemeClr val="accent5"/>
                </a:solidFill>
                <a:cs typeface="Arial" pitchFamily="34" charset="0"/>
              </a:endParaRPr>
            </a:p>
          </p:txBody>
        </p:sp>
      </p:grpSp>
    </p:spTree>
    <p:extLst>
      <p:ext uri="{BB962C8B-B14F-4D97-AF65-F5344CB8AC3E}">
        <p14:creationId xmlns:p14="http://schemas.microsoft.com/office/powerpoint/2010/main" val="35771010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omplete Exploratory Data Analysis and Visualization for Text Data | by  Susan Li | Towards Data Science">
            <a:extLst>
              <a:ext uri="{FF2B5EF4-FFF2-40B4-BE49-F238E27FC236}">
                <a16:creationId xmlns:a16="http://schemas.microsoft.com/office/drawing/2014/main" id="{7B5B9199-BB2F-4C88-A095-2B4DCBB65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139" y="197059"/>
            <a:ext cx="4856741" cy="32319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050B21C-46E1-40D7-A97E-A59D7FA2E6B6}"/>
              </a:ext>
            </a:extLst>
          </p:cNvPr>
          <p:cNvSpPr txBox="1"/>
          <p:nvPr/>
        </p:nvSpPr>
        <p:spPr>
          <a:xfrm>
            <a:off x="1480" y="494475"/>
            <a:ext cx="6094520" cy="830997"/>
          </a:xfrm>
          <a:prstGeom prst="rect">
            <a:avLst/>
          </a:prstGeom>
          <a:noFill/>
        </p:spPr>
        <p:txBody>
          <a:bodyPr wrap="square">
            <a:spAutoFit/>
          </a:bodyPr>
          <a:lstStyle/>
          <a:p>
            <a:pPr algn="ctr"/>
            <a:r>
              <a:rPr lang="en-US" sz="48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Lí</a:t>
            </a:r>
            <a:r>
              <a:rPr lang="en-US" sz="4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do </a:t>
            </a:r>
            <a:r>
              <a:rPr lang="en-US" sz="48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chọn</a:t>
            </a:r>
            <a:r>
              <a:rPr lang="en-US" sz="4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a:t>
            </a:r>
            <a:r>
              <a:rPr lang="en-US" sz="48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đề</a:t>
            </a:r>
            <a:r>
              <a:rPr lang="en-US" sz="4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a:t>
            </a:r>
            <a:r>
              <a:rPr lang="en-US" sz="48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tài</a:t>
            </a:r>
            <a:endParaRPr lang="en-US" sz="4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0" name="TextBox 9">
            <a:extLst>
              <a:ext uri="{FF2B5EF4-FFF2-40B4-BE49-F238E27FC236}">
                <a16:creationId xmlns:a16="http://schemas.microsoft.com/office/drawing/2014/main" id="{ECEEDCC1-DD64-44B9-A51B-E4450D7622FD}"/>
              </a:ext>
            </a:extLst>
          </p:cNvPr>
          <p:cNvSpPr txBox="1"/>
          <p:nvPr/>
        </p:nvSpPr>
        <p:spPr>
          <a:xfrm>
            <a:off x="418499" y="2310777"/>
            <a:ext cx="6094520" cy="3416320"/>
          </a:xfrm>
          <a:prstGeom prst="rect">
            <a:avLst/>
          </a:prstGeom>
          <a:noFill/>
        </p:spPr>
        <p:txBody>
          <a:bodyPr wrap="square">
            <a:spAutoFit/>
          </a:bodyPr>
          <a:lstStyle/>
          <a:p>
            <a:r>
              <a:rPr lang="en-US" b="0" dirty="0">
                <a:solidFill>
                  <a:srgbClr val="000000"/>
                </a:solidFill>
                <a:effectLst/>
                <a:latin typeface="Consolas" panose="020B0609020204030204" pitchFamily="49" charset="0"/>
              </a:rPr>
              <a:t>	</a:t>
            </a:r>
            <a:r>
              <a:rPr lang="vi-VN" dirty="0"/>
              <a:t>Trong những năm gần đây, với sự phát triển mạnh mẽ và vượt bậc của Internet từ đó lượng dữ liệu sinh ra ngày càng nhiều, nhất là dữ liệu dạng số và dạng văn bản. Đặc biệt trong 2 năm trở lại đây, do tình hình COVID-19, nhu cầu mua sắm trực tuyến ngày càng tăng lên và nhu cầu tham khảo các phản hồi của khách hàng trước đó ngày càng cao. </a:t>
            </a:r>
            <a:endParaRPr lang="en-US" dirty="0"/>
          </a:p>
          <a:p>
            <a:endParaRPr lang="en-US" dirty="0"/>
          </a:p>
          <a:p>
            <a:r>
              <a:rPr lang="en-US" dirty="0"/>
              <a:t>	</a:t>
            </a:r>
            <a:r>
              <a:rPr lang="vi-VN" dirty="0"/>
              <a:t>Tuy nhiên, với số lượng lớn dữ liệu như thế khó mà có thể phân tích thủ công hết được. Để giải quyết vấn đề này, chúng em đã phân tích cảm xúc người dùng đối với tiếng Việt bằng phương pháp học máy.</a:t>
            </a:r>
            <a:endParaRPr lang="en-US" dirty="0"/>
          </a:p>
        </p:txBody>
      </p:sp>
      <p:pic>
        <p:nvPicPr>
          <p:cNvPr id="9" name="Picture 8">
            <a:extLst>
              <a:ext uri="{FF2B5EF4-FFF2-40B4-BE49-F238E27FC236}">
                <a16:creationId xmlns:a16="http://schemas.microsoft.com/office/drawing/2014/main" id="{84D3D6DC-1C99-411C-A13F-AB2845F3B69E}"/>
              </a:ext>
            </a:extLst>
          </p:cNvPr>
          <p:cNvPicPr>
            <a:picLocks noChangeAspect="1"/>
          </p:cNvPicPr>
          <p:nvPr/>
        </p:nvPicPr>
        <p:blipFill>
          <a:blip r:embed="rId3"/>
          <a:stretch>
            <a:fillRect/>
          </a:stretch>
        </p:blipFill>
        <p:spPr>
          <a:xfrm>
            <a:off x="6924138" y="3624386"/>
            <a:ext cx="4849363" cy="2975184"/>
          </a:xfrm>
          <a:prstGeom prst="rect">
            <a:avLst/>
          </a:prstGeom>
        </p:spPr>
      </p:pic>
    </p:spTree>
    <p:extLst>
      <p:ext uri="{BB962C8B-B14F-4D97-AF65-F5344CB8AC3E}">
        <p14:creationId xmlns:p14="http://schemas.microsoft.com/office/powerpoint/2010/main" val="3057951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 calcmode="lin" valueType="num">
                                      <p:cBhvr additive="base">
                                        <p:cTn id="18"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barn(inVertical)">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4" name="Rectangle 3">
            <a:extLst>
              <a:ext uri="{FF2B5EF4-FFF2-40B4-BE49-F238E27FC236}">
                <a16:creationId xmlns:a16="http://schemas.microsoft.com/office/drawing/2014/main" id="{D0CAB58D-2317-4A54-994B-5D1AD4100490}"/>
              </a:ext>
            </a:extLst>
          </p:cNvPr>
          <p:cNvSpPr/>
          <p:nvPr/>
        </p:nvSpPr>
        <p:spPr>
          <a:xfrm>
            <a:off x="2271742" y="2993967"/>
            <a:ext cx="7840865" cy="2123658"/>
          </a:xfrm>
          <a:prstGeom prst="rect">
            <a:avLst/>
          </a:prstGeom>
          <a:noFill/>
        </p:spPr>
        <p:txBody>
          <a:bodyPr wrap="none" lIns="91440" tIns="45720" rIns="91440" bIns="45720">
            <a:spAutoFit/>
          </a:bodyPr>
          <a:lstStyle/>
          <a:p>
            <a:pPr algn="ctr"/>
            <a:r>
              <a:rPr lang="en-US" sz="6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NATURAL LANGUAGE </a:t>
            </a:r>
          </a:p>
          <a:p>
            <a:pPr algn="ctr"/>
            <a:r>
              <a:rPr lang="en-US" sz="6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PROCESSING</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5">
            <a:extLst>
              <a:ext uri="{FF2B5EF4-FFF2-40B4-BE49-F238E27FC236}">
                <a16:creationId xmlns:a16="http://schemas.microsoft.com/office/drawing/2014/main" id="{5E46C5F5-0940-4A1D-946D-E8A2A110E050}"/>
              </a:ext>
            </a:extLst>
          </p:cNvPr>
          <p:cNvSpPr/>
          <p:nvPr/>
        </p:nvSpPr>
        <p:spPr>
          <a:xfrm>
            <a:off x="2582779" y="534504"/>
            <a:ext cx="9609221" cy="720638"/>
          </a:xfrm>
          <a:prstGeom prst="rect">
            <a:avLst/>
          </a:prstGeom>
          <a:noFill/>
        </p:spPr>
        <p:txBody>
          <a:bodyPr lIns="0" anchor="ctr"/>
          <a:lstStyle/>
          <a:p>
            <a:r>
              <a:rPr lang="en-US" altLang="ko-KR" sz="5400" b="1" dirty="0">
                <a:solidFill>
                  <a:schemeClr val="accent2"/>
                </a:solidFill>
                <a:latin typeface="+mj-lt"/>
              </a:rPr>
              <a:t>NATURAL LANGUAGE PROCESSING</a:t>
            </a:r>
          </a:p>
        </p:txBody>
      </p:sp>
      <p:sp>
        <p:nvSpPr>
          <p:cNvPr id="11" name="직사각형 6">
            <a:extLst>
              <a:ext uri="{FF2B5EF4-FFF2-40B4-BE49-F238E27FC236}">
                <a16:creationId xmlns:a16="http://schemas.microsoft.com/office/drawing/2014/main" id="{D244F465-6FFC-4FC1-8431-CB7393D30D06}"/>
              </a:ext>
            </a:extLst>
          </p:cNvPr>
          <p:cNvSpPr/>
          <p:nvPr/>
        </p:nvSpPr>
        <p:spPr>
          <a:xfrm>
            <a:off x="5117433" y="1367401"/>
            <a:ext cx="6800890" cy="720638"/>
          </a:xfrm>
          <a:prstGeom prst="rect">
            <a:avLst/>
          </a:prstGeom>
          <a:noFill/>
        </p:spPr>
        <p:txBody>
          <a:bodyPr lIns="0" anchor="ctr"/>
          <a:lstStyle/>
          <a:p>
            <a:r>
              <a:rPr lang="en-US" altLang="ko-KR" sz="5400" b="1" dirty="0" err="1">
                <a:solidFill>
                  <a:schemeClr val="accent2"/>
                </a:solidFill>
                <a:latin typeface="+mj-lt"/>
              </a:rPr>
              <a:t>Xử</a:t>
            </a:r>
            <a:r>
              <a:rPr lang="en-US" altLang="ko-KR" sz="5400" b="1" dirty="0">
                <a:solidFill>
                  <a:schemeClr val="accent2"/>
                </a:solidFill>
                <a:latin typeface="+mj-lt"/>
              </a:rPr>
              <a:t> </a:t>
            </a:r>
            <a:r>
              <a:rPr lang="en-US" altLang="ko-KR" sz="5400" b="1" dirty="0" err="1">
                <a:solidFill>
                  <a:schemeClr val="accent2"/>
                </a:solidFill>
                <a:latin typeface="+mj-lt"/>
              </a:rPr>
              <a:t>lý</a:t>
            </a:r>
            <a:r>
              <a:rPr lang="en-US" altLang="ko-KR" sz="5400" b="1" dirty="0">
                <a:solidFill>
                  <a:schemeClr val="accent2"/>
                </a:solidFill>
                <a:latin typeface="+mj-lt"/>
              </a:rPr>
              <a:t> </a:t>
            </a:r>
            <a:r>
              <a:rPr lang="en-US" altLang="ko-KR" sz="5400" b="1" dirty="0" err="1">
                <a:solidFill>
                  <a:schemeClr val="accent2"/>
                </a:solidFill>
                <a:latin typeface="+mj-lt"/>
              </a:rPr>
              <a:t>ngôn</a:t>
            </a:r>
            <a:r>
              <a:rPr lang="en-US" altLang="ko-KR" sz="5400" b="1" dirty="0">
                <a:solidFill>
                  <a:schemeClr val="accent2"/>
                </a:solidFill>
                <a:latin typeface="+mj-lt"/>
              </a:rPr>
              <a:t> </a:t>
            </a:r>
            <a:r>
              <a:rPr lang="en-US" altLang="ko-KR" sz="5400" b="1" dirty="0" err="1">
                <a:solidFill>
                  <a:schemeClr val="accent2"/>
                </a:solidFill>
                <a:latin typeface="+mj-lt"/>
              </a:rPr>
              <a:t>ngữ</a:t>
            </a:r>
            <a:r>
              <a:rPr lang="en-US" altLang="ko-KR" sz="5400" b="1" dirty="0">
                <a:solidFill>
                  <a:schemeClr val="accent2"/>
                </a:solidFill>
                <a:latin typeface="+mj-lt"/>
              </a:rPr>
              <a:t> </a:t>
            </a:r>
            <a:r>
              <a:rPr lang="en-US" altLang="ko-KR" sz="5400" b="1" dirty="0" err="1">
                <a:solidFill>
                  <a:schemeClr val="accent2"/>
                </a:solidFill>
                <a:latin typeface="+mj-lt"/>
              </a:rPr>
              <a:t>tự</a:t>
            </a:r>
            <a:r>
              <a:rPr lang="en-US" altLang="ko-KR" sz="5400" b="1" dirty="0">
                <a:solidFill>
                  <a:schemeClr val="accent2"/>
                </a:solidFill>
                <a:latin typeface="+mj-lt"/>
              </a:rPr>
              <a:t> </a:t>
            </a:r>
            <a:r>
              <a:rPr lang="en-US" altLang="ko-KR" sz="5400" b="1" dirty="0" err="1">
                <a:solidFill>
                  <a:schemeClr val="accent2"/>
                </a:solidFill>
                <a:latin typeface="+mj-lt"/>
              </a:rPr>
              <a:t>nhiên</a:t>
            </a:r>
            <a:endParaRPr lang="en-US" altLang="ko-KR" sz="5400" b="1" dirty="0">
              <a:solidFill>
                <a:schemeClr val="accent2"/>
              </a:solidFill>
              <a:latin typeface="+mj-lt"/>
            </a:endParaRPr>
          </a:p>
        </p:txBody>
      </p:sp>
      <p:sp>
        <p:nvSpPr>
          <p:cNvPr id="2" name="TextBox 1">
            <a:extLst>
              <a:ext uri="{FF2B5EF4-FFF2-40B4-BE49-F238E27FC236}">
                <a16:creationId xmlns:a16="http://schemas.microsoft.com/office/drawing/2014/main" id="{C86C99DF-669B-4706-AE7F-889294A041B3}"/>
              </a:ext>
            </a:extLst>
          </p:cNvPr>
          <p:cNvSpPr txBox="1"/>
          <p:nvPr/>
        </p:nvSpPr>
        <p:spPr>
          <a:xfrm>
            <a:off x="5948040" y="2689934"/>
            <a:ext cx="6134470" cy="4103688"/>
          </a:xfrm>
          <a:prstGeom prst="rect">
            <a:avLst/>
          </a:prstGeom>
          <a:noFill/>
        </p:spPr>
        <p:txBody>
          <a:bodyPr wrap="square" rtlCol="0">
            <a:spAutoFit/>
          </a:bodyPr>
          <a:lstStyle/>
          <a:p>
            <a:pPr algn="just" rtl="0">
              <a:spcBef>
                <a:spcPts val="600"/>
              </a:spcBef>
              <a:spcAft>
                <a:spcPts val="500"/>
              </a:spcAft>
            </a:pPr>
            <a:r>
              <a:rPr lang="en-US" sz="1800" b="0" i="0" u="none" strike="noStrike" dirty="0">
                <a:solidFill>
                  <a:schemeClr val="accent1">
                    <a:lumMod val="50000"/>
                  </a:schemeClr>
                </a:solidFill>
                <a:effectLst/>
                <a:latin typeface="Nunito" pitchFamily="2" charset="0"/>
              </a:rPr>
              <a:t>	</a:t>
            </a:r>
            <a:r>
              <a:rPr lang="vi-VN" sz="1800" b="0" i="0" u="none" strike="noStrike" dirty="0">
                <a:solidFill>
                  <a:schemeClr val="accent1">
                    <a:lumMod val="50000"/>
                  </a:schemeClr>
                </a:solidFill>
                <a:effectLst/>
                <a:latin typeface="Nunito" pitchFamily="2" charset="0"/>
              </a:rPr>
              <a:t>Một trong những vấn đề sử dụng </a:t>
            </a:r>
            <a:r>
              <a:rPr lang="vi-VN" sz="1800" b="1" i="0" u="none" strike="noStrike" dirty="0">
                <a:solidFill>
                  <a:schemeClr val="accent1">
                    <a:lumMod val="50000"/>
                  </a:schemeClr>
                </a:solidFill>
                <a:effectLst/>
                <a:latin typeface="Nunito" pitchFamily="2" charset="0"/>
              </a:rPr>
              <a:t>NLP (Xử lý ngôn ngữ tự nhiên)</a:t>
            </a:r>
            <a:r>
              <a:rPr lang="vi-VN" sz="1800" b="0" i="0" u="none" strike="noStrike" dirty="0">
                <a:solidFill>
                  <a:schemeClr val="accent1">
                    <a:lumMod val="50000"/>
                  </a:schemeClr>
                </a:solidFill>
                <a:effectLst/>
                <a:latin typeface="Nunito" pitchFamily="2" charset="0"/>
              </a:rPr>
              <a:t> và </a:t>
            </a:r>
            <a:r>
              <a:rPr lang="vi-VN" sz="1800" b="1" i="0" u="none" strike="noStrike" dirty="0">
                <a:solidFill>
                  <a:schemeClr val="accent1">
                    <a:lumMod val="50000"/>
                  </a:schemeClr>
                </a:solidFill>
                <a:effectLst/>
                <a:latin typeface="Nunito" pitchFamily="2" charset="0"/>
              </a:rPr>
              <a:t>học có giám sát</a:t>
            </a:r>
            <a:r>
              <a:rPr lang="vi-VN" sz="1800" b="0" i="0" u="none" strike="noStrike" dirty="0">
                <a:solidFill>
                  <a:schemeClr val="accent1">
                    <a:lumMod val="50000"/>
                  </a:schemeClr>
                </a:solidFill>
                <a:effectLst/>
                <a:latin typeface="Nunito" pitchFamily="2" charset="0"/>
              </a:rPr>
              <a:t> là "Phân loại văn bản", đây là một ví dụ của học có giám sát từ nhãn và dữ liệu chứa trong một văn bản và những nhãn đó dùng để đào tạo một trình phân </a:t>
            </a:r>
            <a:r>
              <a:rPr lang="vi-VN" sz="1800" b="0" i="0" u="none" strike="noStrike">
                <a:solidFill>
                  <a:schemeClr val="accent1">
                    <a:lumMod val="50000"/>
                  </a:schemeClr>
                </a:solidFill>
                <a:effectLst/>
                <a:latin typeface="Nunito" pitchFamily="2" charset="0"/>
              </a:rPr>
              <a:t>loại.</a:t>
            </a:r>
          </a:p>
          <a:p>
            <a:pPr algn="just" rtl="0">
              <a:spcBef>
                <a:spcPts val="600"/>
              </a:spcBef>
              <a:spcAft>
                <a:spcPts val="500"/>
              </a:spcAft>
            </a:pPr>
            <a:r>
              <a:rPr lang="vi-VN" sz="1800" b="0" i="0" u="none" strike="noStrike">
                <a:solidFill>
                  <a:schemeClr val="accent1">
                    <a:lumMod val="50000"/>
                  </a:schemeClr>
                </a:solidFill>
                <a:effectLst/>
                <a:latin typeface="Nunito" pitchFamily="2" charset="0"/>
              </a:rPr>
              <a:t>Một vài ví dụ của phân loại văn bản là:</a:t>
            </a:r>
            <a:endParaRPr lang="vi-VN" b="0">
              <a:solidFill>
                <a:schemeClr val="accent1">
                  <a:lumMod val="50000"/>
                </a:schemeClr>
              </a:solidFill>
              <a:effectLst/>
            </a:endParaRPr>
          </a:p>
          <a:p>
            <a:pPr lvl="1" algn="just" fontAlgn="base">
              <a:spcBef>
                <a:spcPts val="600"/>
              </a:spcBef>
              <a:buFont typeface="Arial" panose="020B0604020202020204" pitchFamily="34" charset="0"/>
              <a:buChar char="•"/>
            </a:pPr>
            <a:r>
              <a:rPr lang="en-US" b="0" i="0" u="none" strike="noStrike">
                <a:solidFill>
                  <a:schemeClr val="accent1">
                    <a:lumMod val="50000"/>
                  </a:schemeClr>
                </a:solidFill>
                <a:effectLst/>
                <a:latin typeface="Nunito" pitchFamily="2" charset="0"/>
              </a:rPr>
              <a:t> </a:t>
            </a:r>
            <a:r>
              <a:rPr lang="vi-VN" b="0" i="0" u="none" strike="noStrike">
                <a:solidFill>
                  <a:schemeClr val="accent1">
                    <a:lumMod val="50000"/>
                  </a:schemeClr>
                </a:solidFill>
                <a:effectLst/>
                <a:latin typeface="Nunito" pitchFamily="2" charset="0"/>
              </a:rPr>
              <a:t>Phân loại cảm xúc của người viết bài (vui, buồn, tức giận...) từ mạng xã hội.</a:t>
            </a:r>
          </a:p>
          <a:p>
            <a:pPr lvl="1" algn="just" fontAlgn="base">
              <a:buFont typeface="Arial" panose="020B0604020202020204" pitchFamily="34" charset="0"/>
              <a:buChar char="•"/>
            </a:pPr>
            <a:r>
              <a:rPr lang="en-US" b="0" i="0" u="none" strike="noStrike">
                <a:solidFill>
                  <a:schemeClr val="accent1">
                    <a:lumMod val="50000"/>
                  </a:schemeClr>
                </a:solidFill>
                <a:effectLst/>
                <a:latin typeface="Nunito" pitchFamily="2" charset="0"/>
              </a:rPr>
              <a:t> </a:t>
            </a:r>
            <a:r>
              <a:rPr lang="vi-VN" b="0" i="0" u="none" strike="noStrike">
                <a:solidFill>
                  <a:schemeClr val="accent1">
                    <a:lumMod val="50000"/>
                  </a:schemeClr>
                </a:solidFill>
                <a:effectLst/>
                <a:latin typeface="Nunito" pitchFamily="2" charset="0"/>
              </a:rPr>
              <a:t>Phát hiện thư rác</a:t>
            </a:r>
          </a:p>
          <a:p>
            <a:pPr lvl="1" algn="just" fontAlgn="base">
              <a:spcAft>
                <a:spcPts val="500"/>
              </a:spcAft>
              <a:buFont typeface="Arial" panose="020B0604020202020204" pitchFamily="34" charset="0"/>
              <a:buChar char="•"/>
            </a:pPr>
            <a:r>
              <a:rPr lang="en-US" b="0" i="0" u="none" strike="noStrike">
                <a:solidFill>
                  <a:schemeClr val="accent1">
                    <a:lumMod val="50000"/>
                  </a:schemeClr>
                </a:solidFill>
                <a:effectLst/>
                <a:latin typeface="Nunito" pitchFamily="2" charset="0"/>
              </a:rPr>
              <a:t> </a:t>
            </a:r>
            <a:r>
              <a:rPr lang="vi-VN" b="0" i="0" u="none" strike="noStrike">
                <a:solidFill>
                  <a:schemeClr val="accent1">
                    <a:lumMod val="50000"/>
                  </a:schemeClr>
                </a:solidFill>
                <a:effectLst/>
                <a:latin typeface="Nunito" pitchFamily="2" charset="0"/>
              </a:rPr>
              <a:t>Tự động gán nhãn các truy vấn của khách hàng.</a:t>
            </a:r>
            <a:endParaRPr lang="en-US" b="0" i="0" u="none" strike="noStrike">
              <a:solidFill>
                <a:schemeClr val="accent1">
                  <a:lumMod val="50000"/>
                </a:schemeClr>
              </a:solidFill>
              <a:effectLst/>
              <a:latin typeface="Nunito" pitchFamily="2" charset="0"/>
            </a:endParaRPr>
          </a:p>
          <a:p>
            <a:pPr lvl="1" algn="just" fontAlgn="base">
              <a:spcAft>
                <a:spcPts val="500"/>
              </a:spcAft>
              <a:buFont typeface="Arial" panose="020B0604020202020204" pitchFamily="34" charset="0"/>
              <a:buChar char="•"/>
            </a:pPr>
            <a:r>
              <a:rPr lang="en-US" b="0" i="0" u="none" strike="noStrike">
                <a:solidFill>
                  <a:schemeClr val="accent1">
                    <a:lumMod val="50000"/>
                  </a:schemeClr>
                </a:solidFill>
                <a:effectLst/>
                <a:latin typeface="Nunito" pitchFamily="2" charset="0"/>
              </a:rPr>
              <a:t> </a:t>
            </a:r>
            <a:r>
              <a:rPr lang="vi-VN" b="0" i="0" u="none" strike="noStrike">
                <a:solidFill>
                  <a:schemeClr val="accent1">
                    <a:lumMod val="50000"/>
                  </a:schemeClr>
                </a:solidFill>
                <a:effectLst/>
                <a:latin typeface="Nunito" pitchFamily="2" charset="0"/>
              </a:rPr>
              <a:t>Phân loại các bài báo thành các chủ đề đã được xác định trước</a:t>
            </a:r>
          </a:p>
          <a:p>
            <a:pPr algn="just"/>
            <a:endParaRPr lang="en-US" dirty="0"/>
          </a:p>
        </p:txBody>
      </p:sp>
    </p:spTree>
    <p:extLst>
      <p:ext uri="{BB962C8B-B14F-4D97-AF65-F5344CB8AC3E}">
        <p14:creationId xmlns:p14="http://schemas.microsoft.com/office/powerpoint/2010/main" val="2774522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wheel(1)">
                                      <p:cBhvr>
                                        <p:cTn id="15" dur="20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randombar(horizontal)">
                                      <p:cBhvr>
                                        <p:cTn id="25" dur="500"/>
                                        <p:tgtEl>
                                          <p:spTgt spid="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randombar(horizontal)">
                                      <p:cBhvr>
                                        <p:cTn id="30" dur="500"/>
                                        <p:tgtEl>
                                          <p:spTgt spid="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randombar(horizontal)">
                                      <p:cBhvr>
                                        <p:cTn id="35" dur="500"/>
                                        <p:tgtEl>
                                          <p:spTgt spid="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
                                            <p:txEl>
                                              <p:pRg st="5" end="5"/>
                                            </p:txEl>
                                          </p:spTgt>
                                        </p:tgtEl>
                                        <p:attrNameLst>
                                          <p:attrName>style.visibility</p:attrName>
                                        </p:attrNameLst>
                                      </p:cBhvr>
                                      <p:to>
                                        <p:strVal val="visible"/>
                                      </p:to>
                                    </p:set>
                                    <p:animEffect transition="in" filter="randombar(horizontal)">
                                      <p:cBhvr>
                                        <p:cTn id="4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93">
            <a:extLst>
              <a:ext uri="{FF2B5EF4-FFF2-40B4-BE49-F238E27FC236}">
                <a16:creationId xmlns:a16="http://schemas.microsoft.com/office/drawing/2014/main" id="{D7F6CE48-946C-4C91-8EB5-BFE3F3540B06}"/>
              </a:ext>
            </a:extLst>
          </p:cNvPr>
          <p:cNvGrpSpPr/>
          <p:nvPr/>
        </p:nvGrpSpPr>
        <p:grpSpPr>
          <a:xfrm>
            <a:off x="9669161" y="5505474"/>
            <a:ext cx="2321209" cy="1191417"/>
            <a:chOff x="2867025" y="1771650"/>
            <a:chExt cx="6457950" cy="3314700"/>
          </a:xfrm>
          <a:solidFill>
            <a:schemeClr val="bg1">
              <a:lumMod val="95000"/>
            </a:schemeClr>
          </a:solidFill>
        </p:grpSpPr>
        <p:sp>
          <p:nvSpPr>
            <p:cNvPr id="6" name="Freeform: Shape 5">
              <a:extLst>
                <a:ext uri="{FF2B5EF4-FFF2-40B4-BE49-F238E27FC236}">
                  <a16:creationId xmlns:a16="http://schemas.microsoft.com/office/drawing/2014/main" id="{24F9A302-2134-4B6F-B129-E1D940627FD1}"/>
                </a:ext>
              </a:extLst>
            </p:cNvPr>
            <p:cNvSpPr/>
            <p:nvPr/>
          </p:nvSpPr>
          <p:spPr>
            <a:xfrm>
              <a:off x="3952359" y="1771799"/>
              <a:ext cx="4924425" cy="2000250"/>
            </a:xfrm>
            <a:custGeom>
              <a:avLst/>
              <a:gdLst>
                <a:gd name="connsiteX0" fmla="*/ 4816356 w 4924425"/>
                <a:gd name="connsiteY0" fmla="*/ 503723 h 2000250"/>
                <a:gd name="connsiteX1" fmla="*/ 3545721 w 4924425"/>
                <a:gd name="connsiteY1" fmla="*/ 1756 h 2000250"/>
                <a:gd name="connsiteX2" fmla="*/ 1398786 w 4924425"/>
                <a:gd name="connsiteY2" fmla="*/ 1522898 h 2000250"/>
                <a:gd name="connsiteX3" fmla="*/ 448191 w 4924425"/>
                <a:gd name="connsiteY3" fmla="*/ 1861036 h 2000250"/>
                <a:gd name="connsiteX4" fmla="*/ 72906 w 4924425"/>
                <a:gd name="connsiteY4" fmla="*/ 1776263 h 2000250"/>
                <a:gd name="connsiteX5" fmla="*/ 37663 w 4924425"/>
                <a:gd name="connsiteY5" fmla="*/ 1849606 h 2000250"/>
                <a:gd name="connsiteX6" fmla="*/ 1003498 w 4924425"/>
                <a:gd name="connsiteY6" fmla="*/ 1944856 h 2000250"/>
                <a:gd name="connsiteX7" fmla="*/ 3428563 w 4924425"/>
                <a:gd name="connsiteY7" fmla="*/ 254168 h 2000250"/>
                <a:gd name="connsiteX8" fmla="*/ 4616331 w 4924425"/>
                <a:gd name="connsiteY8" fmla="*/ 495151 h 2000250"/>
                <a:gd name="connsiteX9" fmla="*/ 4816356 w 4924425"/>
                <a:gd name="connsiteY9" fmla="*/ 503723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4425" h="2000250">
                  <a:moveTo>
                    <a:pt x="4816356" y="503723"/>
                  </a:moveTo>
                  <a:cubicBezTo>
                    <a:pt x="4614426" y="345608"/>
                    <a:pt x="4104839" y="-28724"/>
                    <a:pt x="3545721" y="1756"/>
                  </a:cubicBezTo>
                  <a:cubicBezTo>
                    <a:pt x="2733238" y="45571"/>
                    <a:pt x="2271276" y="718988"/>
                    <a:pt x="1398786" y="1522898"/>
                  </a:cubicBezTo>
                  <a:cubicBezTo>
                    <a:pt x="1044456" y="1849606"/>
                    <a:pt x="750133" y="1885801"/>
                    <a:pt x="448191" y="1861036"/>
                  </a:cubicBezTo>
                  <a:cubicBezTo>
                    <a:pt x="254833" y="1844843"/>
                    <a:pt x="199588" y="1760071"/>
                    <a:pt x="72906" y="1776263"/>
                  </a:cubicBezTo>
                  <a:cubicBezTo>
                    <a:pt x="-2342" y="1785788"/>
                    <a:pt x="-28059" y="1824841"/>
                    <a:pt x="37663" y="1849606"/>
                  </a:cubicBezTo>
                  <a:cubicBezTo>
                    <a:pt x="158631" y="1895326"/>
                    <a:pt x="477718" y="2100114"/>
                    <a:pt x="1003498" y="1944856"/>
                  </a:cubicBezTo>
                  <a:cubicBezTo>
                    <a:pt x="1836936" y="1697206"/>
                    <a:pt x="2517973" y="436096"/>
                    <a:pt x="3428563" y="254168"/>
                  </a:cubicBezTo>
                  <a:cubicBezTo>
                    <a:pt x="3926721" y="155108"/>
                    <a:pt x="4436309" y="376088"/>
                    <a:pt x="4616331" y="495151"/>
                  </a:cubicBezTo>
                  <a:cubicBezTo>
                    <a:pt x="4908748" y="686603"/>
                    <a:pt x="5031621" y="680888"/>
                    <a:pt x="4816356" y="50372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74A5374C-2660-44F4-80B5-6702203CCCCF}"/>
                </a:ext>
              </a:extLst>
            </p:cNvPr>
            <p:cNvSpPr/>
            <p:nvPr/>
          </p:nvSpPr>
          <p:spPr>
            <a:xfrm>
              <a:off x="2867057" y="2952853"/>
              <a:ext cx="4781550" cy="2124075"/>
            </a:xfrm>
            <a:custGeom>
              <a:avLst/>
              <a:gdLst>
                <a:gd name="connsiteX0" fmla="*/ 60928 w 4781550"/>
                <a:gd name="connsiteY0" fmla="*/ 811427 h 2124075"/>
                <a:gd name="connsiteX1" fmla="*/ 1222025 w 4781550"/>
                <a:gd name="connsiteY1" fmla="*/ 2005862 h 2124075"/>
                <a:gd name="connsiteX2" fmla="*/ 3521361 w 4781550"/>
                <a:gd name="connsiteY2" fmla="*/ 1166709 h 2124075"/>
                <a:gd name="connsiteX3" fmla="*/ 4294790 w 4781550"/>
                <a:gd name="connsiteY3" fmla="*/ 288504 h 2124075"/>
                <a:gd name="connsiteX4" fmla="*/ 4736750 w 4781550"/>
                <a:gd name="connsiteY4" fmla="*/ 87527 h 2124075"/>
                <a:gd name="connsiteX5" fmla="*/ 4673886 w 4781550"/>
                <a:gd name="connsiteY5" fmla="*/ 5612 h 2124075"/>
                <a:gd name="connsiteX6" fmla="*/ 3493738 w 4781550"/>
                <a:gd name="connsiteY6" fmla="*/ 829524 h 2124075"/>
                <a:gd name="connsiteX7" fmla="*/ 1367758 w 4781550"/>
                <a:gd name="connsiteY7" fmla="*/ 1776309 h 2124075"/>
                <a:gd name="connsiteX8" fmla="*/ 216185 w 4781550"/>
                <a:gd name="connsiteY8" fmla="*/ 794282 h 2124075"/>
                <a:gd name="connsiteX9" fmla="*/ 60928 w 4781550"/>
                <a:gd name="connsiteY9" fmla="*/ 811427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550" h="2124075">
                  <a:moveTo>
                    <a:pt x="60928" y="811427"/>
                  </a:moveTo>
                  <a:cubicBezTo>
                    <a:pt x="239045" y="1165757"/>
                    <a:pt x="554323" y="1754402"/>
                    <a:pt x="1222025" y="2005862"/>
                  </a:cubicBezTo>
                  <a:cubicBezTo>
                    <a:pt x="1984025" y="2292564"/>
                    <a:pt x="2795555" y="2114447"/>
                    <a:pt x="3521361" y="1166709"/>
                  </a:cubicBezTo>
                  <a:cubicBezTo>
                    <a:pt x="3869023" y="713319"/>
                    <a:pt x="4041425" y="431379"/>
                    <a:pt x="4294790" y="288504"/>
                  </a:cubicBezTo>
                  <a:cubicBezTo>
                    <a:pt x="4554823" y="141819"/>
                    <a:pt x="4627213" y="141819"/>
                    <a:pt x="4736750" y="87527"/>
                  </a:cubicBezTo>
                  <a:cubicBezTo>
                    <a:pt x="4804378" y="54189"/>
                    <a:pt x="4819618" y="-21058"/>
                    <a:pt x="4673886" y="5612"/>
                  </a:cubicBezTo>
                  <a:cubicBezTo>
                    <a:pt x="4180490" y="97052"/>
                    <a:pt x="3946175" y="340892"/>
                    <a:pt x="3493738" y="829524"/>
                  </a:cubicBezTo>
                  <a:cubicBezTo>
                    <a:pt x="2636488" y="1755354"/>
                    <a:pt x="2274538" y="1970619"/>
                    <a:pt x="1367758" y="1776309"/>
                  </a:cubicBezTo>
                  <a:cubicBezTo>
                    <a:pt x="738155" y="1639149"/>
                    <a:pt x="345725" y="967637"/>
                    <a:pt x="216185" y="794282"/>
                  </a:cubicBezTo>
                  <a:cubicBezTo>
                    <a:pt x="6635" y="513294"/>
                    <a:pt x="-61945" y="528534"/>
                    <a:pt x="60928" y="81142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EAEB297D-4FCF-4E38-8C52-373398EC59E0}"/>
                </a:ext>
              </a:extLst>
            </p:cNvPr>
            <p:cNvSpPr/>
            <p:nvPr/>
          </p:nvSpPr>
          <p:spPr>
            <a:xfrm>
              <a:off x="3097529" y="2204085"/>
              <a:ext cx="6229350" cy="2381250"/>
            </a:xfrm>
            <a:custGeom>
              <a:avLst/>
              <a:gdLst>
                <a:gd name="connsiteX0" fmla="*/ 25719 w 6229350"/>
                <a:gd name="connsiteY0" fmla="*/ 330517 h 2381250"/>
                <a:gd name="connsiteX1" fmla="*/ 1000126 w 6229350"/>
                <a:gd name="connsiteY1" fmla="*/ 2107883 h 2381250"/>
                <a:gd name="connsiteX2" fmla="*/ 3358516 w 6229350"/>
                <a:gd name="connsiteY2" fmla="*/ 1084898 h 2381250"/>
                <a:gd name="connsiteX3" fmla="*/ 4532949 w 6229350"/>
                <a:gd name="connsiteY3" fmla="*/ 415290 h 2381250"/>
                <a:gd name="connsiteX4" fmla="*/ 5518786 w 6229350"/>
                <a:gd name="connsiteY4" fmla="*/ 726757 h 2381250"/>
                <a:gd name="connsiteX5" fmla="*/ 5325429 w 6229350"/>
                <a:gd name="connsiteY5" fmla="*/ 2019300 h 2381250"/>
                <a:gd name="connsiteX6" fmla="*/ 4798697 w 6229350"/>
                <a:gd name="connsiteY6" fmla="*/ 1522095 h 2381250"/>
                <a:gd name="connsiteX7" fmla="*/ 5192079 w 6229350"/>
                <a:gd name="connsiteY7" fmla="*/ 1128712 h 2381250"/>
                <a:gd name="connsiteX8" fmla="*/ 5470209 w 6229350"/>
                <a:gd name="connsiteY8" fmla="*/ 1330643 h 2381250"/>
                <a:gd name="connsiteX9" fmla="*/ 5098734 w 6229350"/>
                <a:gd name="connsiteY9" fmla="*/ 1575435 h 2381250"/>
                <a:gd name="connsiteX10" fmla="*/ 5379722 w 6229350"/>
                <a:gd name="connsiteY10" fmla="*/ 1746885 h 2381250"/>
                <a:gd name="connsiteX11" fmla="*/ 5694047 w 6229350"/>
                <a:gd name="connsiteY11" fmla="*/ 1315403 h 2381250"/>
                <a:gd name="connsiteX12" fmla="*/ 5046347 w 6229350"/>
                <a:gd name="connsiteY12" fmla="*/ 864870 h 2381250"/>
                <a:gd name="connsiteX13" fmla="*/ 4449129 w 6229350"/>
                <a:gd name="connsiteY13" fmla="*/ 1474470 h 2381250"/>
                <a:gd name="connsiteX14" fmla="*/ 5313047 w 6229350"/>
                <a:gd name="connsiteY14" fmla="*/ 2382203 h 2381250"/>
                <a:gd name="connsiteX15" fmla="*/ 6136007 w 6229350"/>
                <a:gd name="connsiteY15" fmla="*/ 1859280 h 2381250"/>
                <a:gd name="connsiteX16" fmla="*/ 5916932 w 6229350"/>
                <a:gd name="connsiteY16" fmla="*/ 547688 h 2381250"/>
                <a:gd name="connsiteX17" fmla="*/ 4589147 w 6229350"/>
                <a:gd name="connsiteY17" fmla="*/ 0 h 2381250"/>
                <a:gd name="connsiteX18" fmla="*/ 3239454 w 6229350"/>
                <a:gd name="connsiteY18" fmla="*/ 626745 h 2381250"/>
                <a:gd name="connsiteX19" fmla="*/ 1113474 w 6229350"/>
                <a:gd name="connsiteY19" fmla="*/ 1830705 h 2381250"/>
                <a:gd name="connsiteX20" fmla="*/ 144781 w 6229350"/>
                <a:gd name="connsiteY20" fmla="*/ 279082 h 2381250"/>
                <a:gd name="connsiteX21" fmla="*/ 25719 w 6229350"/>
                <a:gd name="connsiteY21" fmla="*/ 330517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29350" h="2381250">
                  <a:moveTo>
                    <a:pt x="25719" y="330517"/>
                  </a:moveTo>
                  <a:cubicBezTo>
                    <a:pt x="-114299" y="1200150"/>
                    <a:pt x="332424" y="1857375"/>
                    <a:pt x="1000126" y="2107883"/>
                  </a:cubicBezTo>
                  <a:cubicBezTo>
                    <a:pt x="1762126" y="2394585"/>
                    <a:pt x="2336484" y="2121218"/>
                    <a:pt x="3358516" y="1084898"/>
                  </a:cubicBezTo>
                  <a:cubicBezTo>
                    <a:pt x="3822384" y="614363"/>
                    <a:pt x="4031934" y="507682"/>
                    <a:pt x="4532949" y="415290"/>
                  </a:cubicBezTo>
                  <a:cubicBezTo>
                    <a:pt x="4652964" y="393382"/>
                    <a:pt x="5161599" y="481013"/>
                    <a:pt x="5518786" y="726757"/>
                  </a:cubicBezTo>
                  <a:cubicBezTo>
                    <a:pt x="5968366" y="1035368"/>
                    <a:pt x="5968366" y="1968818"/>
                    <a:pt x="5325429" y="2019300"/>
                  </a:cubicBezTo>
                  <a:cubicBezTo>
                    <a:pt x="5155884" y="2032635"/>
                    <a:pt x="4754882" y="1919287"/>
                    <a:pt x="4798697" y="1522095"/>
                  </a:cubicBezTo>
                  <a:cubicBezTo>
                    <a:pt x="4806316" y="1453515"/>
                    <a:pt x="4834891" y="1163003"/>
                    <a:pt x="5192079" y="1128712"/>
                  </a:cubicBezTo>
                  <a:cubicBezTo>
                    <a:pt x="5227322" y="1124903"/>
                    <a:pt x="5465447" y="1211580"/>
                    <a:pt x="5470209" y="1330643"/>
                  </a:cubicBezTo>
                  <a:cubicBezTo>
                    <a:pt x="5488307" y="1765935"/>
                    <a:pt x="5145407" y="1486853"/>
                    <a:pt x="5098734" y="1575435"/>
                  </a:cubicBezTo>
                  <a:cubicBezTo>
                    <a:pt x="5060634" y="1647825"/>
                    <a:pt x="5215891" y="1764030"/>
                    <a:pt x="5379722" y="1746885"/>
                  </a:cubicBezTo>
                  <a:cubicBezTo>
                    <a:pt x="5620704" y="1721168"/>
                    <a:pt x="5722622" y="1493520"/>
                    <a:pt x="5694047" y="1315403"/>
                  </a:cubicBezTo>
                  <a:cubicBezTo>
                    <a:pt x="5626419" y="892493"/>
                    <a:pt x="5255897" y="820103"/>
                    <a:pt x="5046347" y="864870"/>
                  </a:cubicBezTo>
                  <a:cubicBezTo>
                    <a:pt x="4565334" y="966787"/>
                    <a:pt x="4459606" y="1340168"/>
                    <a:pt x="4449129" y="1474470"/>
                  </a:cubicBezTo>
                  <a:cubicBezTo>
                    <a:pt x="4385312" y="2303145"/>
                    <a:pt x="5052061" y="2382203"/>
                    <a:pt x="5313047" y="2382203"/>
                  </a:cubicBezTo>
                  <a:cubicBezTo>
                    <a:pt x="5772152" y="2382203"/>
                    <a:pt x="6018849" y="2139315"/>
                    <a:pt x="6136007" y="1859280"/>
                  </a:cubicBezTo>
                  <a:cubicBezTo>
                    <a:pt x="6297932" y="1473518"/>
                    <a:pt x="6264594" y="1008698"/>
                    <a:pt x="5916932" y="547688"/>
                  </a:cubicBezTo>
                  <a:cubicBezTo>
                    <a:pt x="5782629" y="370523"/>
                    <a:pt x="5327334" y="0"/>
                    <a:pt x="4589147" y="0"/>
                  </a:cubicBezTo>
                  <a:cubicBezTo>
                    <a:pt x="4246247" y="0"/>
                    <a:pt x="3691891" y="139065"/>
                    <a:pt x="3239454" y="626745"/>
                  </a:cubicBezTo>
                  <a:cubicBezTo>
                    <a:pt x="2382204" y="1552575"/>
                    <a:pt x="2020254" y="2025015"/>
                    <a:pt x="1113474" y="1830705"/>
                  </a:cubicBezTo>
                  <a:cubicBezTo>
                    <a:pt x="485776" y="1696403"/>
                    <a:pt x="8574" y="984885"/>
                    <a:pt x="144781" y="279082"/>
                  </a:cubicBezTo>
                  <a:cubicBezTo>
                    <a:pt x="199074" y="0"/>
                    <a:pt x="100014" y="3810"/>
                    <a:pt x="25719" y="3305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9" name="Group 8">
            <a:extLst>
              <a:ext uri="{FF2B5EF4-FFF2-40B4-BE49-F238E27FC236}">
                <a16:creationId xmlns:a16="http://schemas.microsoft.com/office/drawing/2014/main" id="{C02ABAE0-27A1-4AA4-90CA-45CF80142968}"/>
              </a:ext>
            </a:extLst>
          </p:cNvPr>
          <p:cNvGrpSpPr/>
          <p:nvPr/>
        </p:nvGrpSpPr>
        <p:grpSpPr>
          <a:xfrm>
            <a:off x="542739" y="2081660"/>
            <a:ext cx="3376117" cy="1560369"/>
            <a:chOff x="4822352" y="1916832"/>
            <a:chExt cx="3422056" cy="1560369"/>
          </a:xfrm>
        </p:grpSpPr>
        <p:sp>
          <p:nvSpPr>
            <p:cNvPr id="10" name="Text Placeholder 10">
              <a:extLst>
                <a:ext uri="{FF2B5EF4-FFF2-40B4-BE49-F238E27FC236}">
                  <a16:creationId xmlns:a16="http://schemas.microsoft.com/office/drawing/2014/main" id="{E2572673-A695-498D-8086-B48E3B2B7B40}"/>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20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Portfolio  Designed</a:t>
              </a:r>
            </a:p>
          </p:txBody>
        </p:sp>
        <p:sp>
          <p:nvSpPr>
            <p:cNvPr id="11" name="TextBox 10">
              <a:extLst>
                <a:ext uri="{FF2B5EF4-FFF2-40B4-BE49-F238E27FC236}">
                  <a16:creationId xmlns:a16="http://schemas.microsoft.com/office/drawing/2014/main" id="{3E6A41F4-DE9C-4A7F-AAA4-F59C95AB2425}"/>
                </a:ext>
              </a:extLst>
            </p:cNvPr>
            <p:cNvSpPr txBox="1"/>
            <p:nvPr/>
          </p:nvSpPr>
          <p:spPr>
            <a:xfrm>
              <a:off x="4822352" y="2276872"/>
              <a:ext cx="342205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You can simply impress your audience and add a unique zing and appeal to your Presentations. I hope and I believe that this Template will your Time, Money and Reputation.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Get a modern PowerPoint  Presentation that is beautifully designed. </a:t>
              </a:r>
              <a:r>
                <a:rPr kumimoji="0" lang="ko-KR" altLang="en-US" sz="12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      </a:t>
              </a:r>
            </a:p>
          </p:txBody>
        </p:sp>
      </p:grpSp>
      <p:sp>
        <p:nvSpPr>
          <p:cNvPr id="14" name="TextBox 13">
            <a:extLst>
              <a:ext uri="{FF2B5EF4-FFF2-40B4-BE49-F238E27FC236}">
                <a16:creationId xmlns:a16="http://schemas.microsoft.com/office/drawing/2014/main" id="{B647B540-EA11-463D-AD59-7B9ED3CB4A4F}"/>
              </a:ext>
            </a:extLst>
          </p:cNvPr>
          <p:cNvSpPr txBox="1"/>
          <p:nvPr/>
        </p:nvSpPr>
        <p:spPr>
          <a:xfrm rot="16200000">
            <a:off x="8663395" y="2094079"/>
            <a:ext cx="5059681" cy="1394036"/>
          </a:xfrm>
          <a:prstGeom prst="rect">
            <a:avLst/>
          </a:prstGeom>
          <a:noFill/>
        </p:spPr>
        <p:txBody>
          <a:bodyPr wrap="square" rtlCol="0" anchor="ctr">
            <a:spAutoFit/>
          </a:bodyPr>
          <a:lstStyle/>
          <a:p>
            <a:pPr marL="0" marR="0" lvl="0" indent="0" algn="dist" defTabSz="914400" rtl="0" eaLnBrk="1" fontAlgn="auto" latinLnBrk="0" hangingPunct="1">
              <a:lnSpc>
                <a:spcPct val="110000"/>
              </a:lnSpc>
              <a:spcBef>
                <a:spcPts val="0"/>
              </a:spcBef>
              <a:spcAft>
                <a:spcPts val="0"/>
              </a:spcAft>
              <a:buClrTx/>
              <a:buSzTx/>
              <a:buFontTx/>
              <a:buNone/>
              <a:tabLst/>
              <a:defRPr/>
            </a:pPr>
            <a:r>
              <a:rPr lang="en-US" altLang="ko-KR" sz="4000" b="1" dirty="0">
                <a:solidFill>
                  <a:prstClr val="white"/>
                </a:solidFill>
                <a:latin typeface="Arial"/>
                <a:cs typeface="Arial" pitchFamily="34" charset="0"/>
              </a:rPr>
              <a:t>SUPERVISED LEARNING MODEL</a:t>
            </a:r>
            <a:endParaRPr kumimoji="0" lang="en-US" altLang="ko-KR" sz="40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3" name="Picture Placeholder 12">
            <a:extLst>
              <a:ext uri="{FF2B5EF4-FFF2-40B4-BE49-F238E27FC236}">
                <a16:creationId xmlns:a16="http://schemas.microsoft.com/office/drawing/2014/main" id="{6A961C98-FB1E-4636-A070-8D73439C6BDC}"/>
              </a:ext>
            </a:extLst>
          </p:cNvPr>
          <p:cNvSpPr>
            <a:spLocks noGrp="1"/>
          </p:cNvSpPr>
          <p:nvPr>
            <p:ph type="pic" sz="quarter" idx="14"/>
          </p:nvPr>
        </p:nvSpPr>
        <p:spPr/>
      </p:sp>
      <p:sp>
        <p:nvSpPr>
          <p:cNvPr id="4" name="Rectangle 3">
            <a:extLst>
              <a:ext uri="{FF2B5EF4-FFF2-40B4-BE49-F238E27FC236}">
                <a16:creationId xmlns:a16="http://schemas.microsoft.com/office/drawing/2014/main" id="{A4D5072A-7B42-40D0-B265-AA03FD4A0118}"/>
              </a:ext>
            </a:extLst>
          </p:cNvPr>
          <p:cNvSpPr/>
          <p:nvPr/>
        </p:nvSpPr>
        <p:spPr>
          <a:xfrm>
            <a:off x="6258611" y="565592"/>
            <a:ext cx="3539444" cy="137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8754EAC-CB73-474B-99C4-8C7098F6BC68}"/>
              </a:ext>
            </a:extLst>
          </p:cNvPr>
          <p:cNvSpPr/>
          <p:nvPr/>
        </p:nvSpPr>
        <p:spPr>
          <a:xfrm>
            <a:off x="362726" y="4790189"/>
            <a:ext cx="3693111" cy="1430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6" name="Picture 10">
            <a:extLst>
              <a:ext uri="{FF2B5EF4-FFF2-40B4-BE49-F238E27FC236}">
                <a16:creationId xmlns:a16="http://schemas.microsoft.com/office/drawing/2014/main" id="{6CECD8B3-1650-4EFC-BF0E-0273F0A15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44" y="856420"/>
            <a:ext cx="8849336" cy="5073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2980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106"/>
                                        </p:tgtEl>
                                      </p:cBhvr>
                                    </p:animEffect>
                                    <p:animScale>
                                      <p:cBhvr>
                                        <p:cTn id="7" dur="250" autoRev="1" fill="hold"/>
                                        <p:tgtEl>
                                          <p:spTgt spid="410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B7E8A-6939-4B04-BB59-57EE8D9EFA94}"/>
              </a:ext>
            </a:extLst>
          </p:cNvPr>
          <p:cNvSpPr txBox="1"/>
          <p:nvPr/>
        </p:nvSpPr>
        <p:spPr>
          <a:xfrm>
            <a:off x="6334010" y="2280901"/>
            <a:ext cx="3506369"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0" b="1" dirty="0">
                <a:solidFill>
                  <a:prstClr val="white"/>
                </a:solidFill>
                <a:latin typeface="Tw Cen MT" panose="020B0602020104020603" pitchFamily="34" charset="0"/>
              </a:rPr>
              <a:t>T A</a:t>
            </a:r>
            <a:endParaRPr kumimoji="0" lang="en-US" sz="140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3" name="Rectangle 2">
            <a:extLst>
              <a:ext uri="{FF2B5EF4-FFF2-40B4-BE49-F238E27FC236}">
                <a16:creationId xmlns:a16="http://schemas.microsoft.com/office/drawing/2014/main" id="{97F02E83-A2EA-44EA-A1D1-5FCDDA8C80D3}"/>
              </a:ext>
            </a:extLst>
          </p:cNvPr>
          <p:cNvSpPr/>
          <p:nvPr/>
        </p:nvSpPr>
        <p:spPr>
          <a:xfrm>
            <a:off x="6904475" y="-50089"/>
            <a:ext cx="5066570" cy="2662471"/>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BF6D83C-CC37-49AE-8497-A7B19FB2EF0B}"/>
              </a:ext>
            </a:extLst>
          </p:cNvPr>
          <p:cNvGrpSpPr/>
          <p:nvPr/>
        </p:nvGrpSpPr>
        <p:grpSpPr>
          <a:xfrm>
            <a:off x="3217762" y="2026507"/>
            <a:ext cx="3116248" cy="2755558"/>
            <a:chOff x="623197" y="2672824"/>
            <a:chExt cx="3960976" cy="1632158"/>
          </a:xfrm>
        </p:grpSpPr>
        <p:sp>
          <p:nvSpPr>
            <p:cNvPr id="8" name="Rectangle 7">
              <a:extLst>
                <a:ext uri="{FF2B5EF4-FFF2-40B4-BE49-F238E27FC236}">
                  <a16:creationId xmlns:a16="http://schemas.microsoft.com/office/drawing/2014/main" id="{4C2D8BFF-545D-4D7B-96BD-A6EA8530553E}"/>
                </a:ext>
              </a:extLst>
            </p:cNvPr>
            <p:cNvSpPr/>
            <p:nvPr/>
          </p:nvSpPr>
          <p:spPr>
            <a:xfrm>
              <a:off x="623197" y="2672824"/>
              <a:ext cx="3960976" cy="1632158"/>
            </a:xfrm>
            <a:prstGeom prst="rect">
              <a:avLst/>
            </a:prstGeom>
            <a:solidFill>
              <a:srgbClr val="B91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43FF7B-2DE3-4EB7-9A2C-43A8FF36967E}"/>
                </a:ext>
              </a:extLst>
            </p:cNvPr>
            <p:cNvSpPr txBox="1"/>
            <p:nvPr/>
          </p:nvSpPr>
          <p:spPr>
            <a:xfrm>
              <a:off x="695192" y="2823309"/>
              <a:ext cx="3816986" cy="133118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8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D </a:t>
              </a:r>
              <a:r>
                <a:rPr lang="en-US" sz="13800" b="1" dirty="0">
                  <a:solidFill>
                    <a:prstClr val="white"/>
                  </a:solidFill>
                  <a:latin typeface="Tw Cen MT" panose="020B0602020104020603" pitchFamily="34" charset="0"/>
                </a:rPr>
                <a:t>A</a:t>
              </a:r>
              <a:endParaRPr kumimoji="0" lang="en-US" sz="138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grpSp>
      <p:sp>
        <p:nvSpPr>
          <p:cNvPr id="14" name="Rectangle 13">
            <a:extLst>
              <a:ext uri="{FF2B5EF4-FFF2-40B4-BE49-F238E27FC236}">
                <a16:creationId xmlns:a16="http://schemas.microsoft.com/office/drawing/2014/main" id="{A553FD64-5586-4660-AB3A-F691750224F5}"/>
              </a:ext>
            </a:extLst>
          </p:cNvPr>
          <p:cNvSpPr/>
          <p:nvPr/>
        </p:nvSpPr>
        <p:spPr>
          <a:xfrm>
            <a:off x="6334010" y="4352081"/>
            <a:ext cx="5056409" cy="2505919"/>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085767E-4068-4F1E-9DD6-CEB2C01B9B32}"/>
              </a:ext>
            </a:extLst>
          </p:cNvPr>
          <p:cNvSpPr/>
          <p:nvPr/>
        </p:nvSpPr>
        <p:spPr>
          <a:xfrm>
            <a:off x="557220" y="5035464"/>
            <a:ext cx="6622056" cy="182253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1E57ACE-FAA0-443D-8AF0-B6BB6511CF70}"/>
              </a:ext>
            </a:extLst>
          </p:cNvPr>
          <p:cNvSpPr/>
          <p:nvPr/>
        </p:nvSpPr>
        <p:spPr>
          <a:xfrm>
            <a:off x="557220" y="-50089"/>
            <a:ext cx="5901454" cy="182253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36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100000" fill="hold" nodeType="clickEffect">
                                  <p:stCondLst>
                                    <p:cond delay="0"/>
                                  </p:stCondLst>
                                  <p:childTnLst>
                                    <p:anim calcmode="lin" valueType="num">
                                      <p:cBhvr additive="base">
                                        <p:cTn id="16" dur="750"/>
                                        <p:tgtEl>
                                          <p:spTgt spid="7"/>
                                        </p:tgtEl>
                                        <p:attrNameLst>
                                          <p:attrName>ppt_x</p:attrName>
                                        </p:attrNameLst>
                                      </p:cBhvr>
                                      <p:tavLst>
                                        <p:tav tm="0">
                                          <p:val>
                                            <p:strVal val="ppt_x"/>
                                          </p:val>
                                        </p:tav>
                                        <p:tav tm="100000">
                                          <p:val>
                                            <p:strVal val="ppt_x"/>
                                          </p:val>
                                        </p:tav>
                                      </p:tavLst>
                                    </p:anim>
                                    <p:anim calcmode="lin" valueType="num">
                                      <p:cBhvr additive="base">
                                        <p:cTn id="17" dur="750"/>
                                        <p:tgtEl>
                                          <p:spTgt spid="7"/>
                                        </p:tgtEl>
                                        <p:attrNameLst>
                                          <p:attrName>ppt_y</p:attrName>
                                        </p:attrNameLst>
                                      </p:cBhvr>
                                      <p:tavLst>
                                        <p:tav tm="0">
                                          <p:val>
                                            <p:strVal val="ppt_y"/>
                                          </p:val>
                                        </p:tav>
                                        <p:tav tm="100000">
                                          <p:val>
                                            <p:strVal val="0-ppt_h/2"/>
                                          </p:val>
                                        </p:tav>
                                      </p:tavLst>
                                    </p:anim>
                                    <p:set>
                                      <p:cBhvr>
                                        <p:cTn id="18" dur="1" fill="hold">
                                          <p:stCondLst>
                                            <p:cond delay="749"/>
                                          </p:stCondLst>
                                        </p:cTn>
                                        <p:tgtEl>
                                          <p:spTgt spid="7"/>
                                        </p:tgtEl>
                                        <p:attrNameLst>
                                          <p:attrName>style.visibility</p:attrName>
                                        </p:attrNameLst>
                                      </p:cBhvr>
                                      <p:to>
                                        <p:strVal val="hidden"/>
                                      </p:to>
                                    </p:set>
                                  </p:childTnLst>
                                </p:cTn>
                              </p:par>
                              <p:par>
                                <p:cTn id="19" presetID="2" presetClass="exit" presetSubtype="4" accel="100000" fill="hold" grpId="1" nodeType="withEffect">
                                  <p:stCondLst>
                                    <p:cond delay="250"/>
                                  </p:stCondLst>
                                  <p:childTnLst>
                                    <p:anim calcmode="lin" valueType="num">
                                      <p:cBhvr additive="base">
                                        <p:cTn id="20" dur="750"/>
                                        <p:tgtEl>
                                          <p:spTgt spid="2"/>
                                        </p:tgtEl>
                                        <p:attrNameLst>
                                          <p:attrName>ppt_x</p:attrName>
                                        </p:attrNameLst>
                                      </p:cBhvr>
                                      <p:tavLst>
                                        <p:tav tm="0">
                                          <p:val>
                                            <p:strVal val="ppt_x"/>
                                          </p:val>
                                        </p:tav>
                                        <p:tav tm="100000">
                                          <p:val>
                                            <p:strVal val="ppt_x"/>
                                          </p:val>
                                        </p:tav>
                                      </p:tavLst>
                                    </p:anim>
                                    <p:anim calcmode="lin" valueType="num">
                                      <p:cBhvr additive="base">
                                        <p:cTn id="21" dur="750"/>
                                        <p:tgtEl>
                                          <p:spTgt spid="2"/>
                                        </p:tgtEl>
                                        <p:attrNameLst>
                                          <p:attrName>ppt_y</p:attrName>
                                        </p:attrNameLst>
                                      </p:cBhvr>
                                      <p:tavLst>
                                        <p:tav tm="0">
                                          <p:val>
                                            <p:strVal val="ppt_y"/>
                                          </p:val>
                                        </p:tav>
                                        <p:tav tm="100000">
                                          <p:val>
                                            <p:strVal val="1+ppt_h/2"/>
                                          </p:val>
                                        </p:tav>
                                      </p:tavLst>
                                    </p:anim>
                                    <p:set>
                                      <p:cBhvr>
                                        <p:cTn id="22" dur="1" fill="hold">
                                          <p:stCondLst>
                                            <p:cond delay="7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14">
      <a:dk1>
        <a:sysClr val="windowText" lastClr="000000"/>
      </a:dk1>
      <a:lt1>
        <a:sysClr val="window" lastClr="FFFFFF"/>
      </a:lt1>
      <a:dk2>
        <a:srgbClr val="1F497D"/>
      </a:dk2>
      <a:lt2>
        <a:srgbClr val="EEECE1"/>
      </a:lt2>
      <a:accent1>
        <a:srgbClr val="3A876B"/>
      </a:accent1>
      <a:accent2>
        <a:srgbClr val="90B141"/>
      </a:accent2>
      <a:accent3>
        <a:srgbClr val="CEDD46"/>
      </a:accent3>
      <a:accent4>
        <a:srgbClr val="399A84"/>
      </a:accent4>
      <a:accent5>
        <a:srgbClr val="429EB3"/>
      </a:accent5>
      <a:accent6>
        <a:srgbClr val="26648C"/>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C2">
      <a:dk1>
        <a:srgbClr val="000000"/>
      </a:dk1>
      <a:lt1>
        <a:srgbClr val="FFFFFF"/>
      </a:lt1>
      <a:dk2>
        <a:srgbClr val="2D3847"/>
      </a:dk2>
      <a:lt2>
        <a:srgbClr val="000000"/>
      </a:lt2>
      <a:accent1>
        <a:srgbClr val="20BEA0"/>
      </a:accent1>
      <a:accent2>
        <a:srgbClr val="33ADD3"/>
      </a:accent2>
      <a:accent3>
        <a:srgbClr val="1E4EB8"/>
      </a:accent3>
      <a:accent4>
        <a:srgbClr val="A516DE"/>
      </a:accent4>
      <a:accent5>
        <a:srgbClr val="EE1457"/>
      </a:accent5>
      <a:accent6>
        <a:srgbClr val="EB9B0B"/>
      </a:accent6>
      <a:hlink>
        <a:srgbClr val="44546A"/>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TotalTime>
  <Words>1459</Words>
  <Application>Microsoft Office PowerPoint</Application>
  <PresentationFormat>Widescreen</PresentationFormat>
  <Paragraphs>152</Paragraphs>
  <Slides>36</Slides>
  <Notes>5</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36</vt:i4>
      </vt:variant>
    </vt:vector>
  </HeadingPairs>
  <TitlesOfParts>
    <vt:vector size="57" baseType="lpstr">
      <vt:lpstr>Arial</vt:lpstr>
      <vt:lpstr>Arial Black</vt:lpstr>
      <vt:lpstr>Arial Rounded MT Bold</vt:lpstr>
      <vt:lpstr>Calibri</vt:lpstr>
      <vt:lpstr>Calibri Light</vt:lpstr>
      <vt:lpstr>Century Gothic</vt:lpstr>
      <vt:lpstr>Chalkboard SE</vt:lpstr>
      <vt:lpstr>Consolas</vt:lpstr>
      <vt:lpstr>Helvetica</vt:lpstr>
      <vt:lpstr>Hind</vt:lpstr>
      <vt:lpstr>Nixie One</vt:lpstr>
      <vt:lpstr>Nunito</vt:lpstr>
      <vt:lpstr>Roboto</vt:lpstr>
      <vt:lpstr>Segoe UI Black</vt:lpstr>
      <vt:lpstr>Segoe UI Semibold</vt:lpstr>
      <vt:lpstr>Times New Roman</vt:lpstr>
      <vt:lpstr>Tw Cen MT</vt:lpstr>
      <vt:lpstr>Office Theme</vt:lpstr>
      <vt:lpstr>Contents Slide Master</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Convolutional Neural Networks for  Natural Language Processing</vt:lpstr>
      <vt:lpstr>PowerPoint Presentation</vt:lpstr>
      <vt:lpstr>PowerPoint Presentation</vt:lpstr>
      <vt:lpstr>Sơ đồ biểu diễn kiến trúc bên trong của một tế bào LSTM </vt:lpstr>
      <vt:lpstr>Sơ đồ biểu diễn kiến trúc LSTM đối với đoạn văn bản </vt:lpstr>
      <vt:lpstr>Mô hình LSTM-CNN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Thanh Phong</dc:creator>
  <cp:lastModifiedBy>Lê Thanh Phong</cp:lastModifiedBy>
  <cp:revision>31</cp:revision>
  <dcterms:created xsi:type="dcterms:W3CDTF">2021-12-11T04:46:40Z</dcterms:created>
  <dcterms:modified xsi:type="dcterms:W3CDTF">2021-12-28T02:24:51Z</dcterms:modified>
</cp:coreProperties>
</file>